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ulish"/>
      <p:regular r:id="rId34"/>
      <p:bold r:id="rId35"/>
      <p:italic r:id="rId36"/>
      <p:boldItalic r:id="rId37"/>
    </p:embeddedFont>
    <p:embeddedFont>
      <p:font typeface="Proxima Nova"/>
      <p:regular r:id="rId38"/>
      <p:bold r:id="rId39"/>
      <p:italic r:id="rId40"/>
      <p:boldItalic r:id="rId41"/>
    </p:embeddedFont>
    <p:embeddedFont>
      <p:font typeface="Bebas Neue"/>
      <p:regular r:id="rId42"/>
    </p:embeddedFont>
    <p:embeddedFont>
      <p:font typeface="Manrope"/>
      <p:regular r:id="rId43"/>
      <p:bold r:id="rId44"/>
    </p:embeddedFont>
    <p:embeddedFont>
      <p:font typeface="Titillium Web"/>
      <p:regular r:id="rId45"/>
      <p:bold r:id="rId46"/>
      <p:italic r:id="rId47"/>
      <p:boldItalic r:id="rId48"/>
    </p:embeddedFont>
    <p:embeddedFont>
      <p:font typeface="Manrope ExtraBold"/>
      <p:bold r:id="rId49"/>
    </p:embeddedFont>
    <p:embeddedFont>
      <p:font typeface="Proxima Nova Semibold"/>
      <p:regular r:id="rId50"/>
      <p:bold r:id="rId51"/>
      <p:boldItalic r:id="rId52"/>
    </p:embeddedFont>
    <p:embeddedFont>
      <p:font typeface="Mulish Medium"/>
      <p:regular r:id="rId53"/>
      <p:bold r:id="rId54"/>
      <p:italic r:id="rId55"/>
      <p:boldItalic r:id="rId56"/>
    </p:embeddedFont>
    <p:embeddedFont>
      <p:font typeface="PT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italic.fntdata"/><Relationship Id="rId42" Type="http://schemas.openxmlformats.org/officeDocument/2006/relationships/font" Target="fonts/BebasNeue-regular.fntdata"/><Relationship Id="rId41" Type="http://schemas.openxmlformats.org/officeDocument/2006/relationships/font" Target="fonts/ProximaNova-boldItalic.fntdata"/><Relationship Id="rId44" Type="http://schemas.openxmlformats.org/officeDocument/2006/relationships/font" Target="fonts/Manrope-bold.fntdata"/><Relationship Id="rId43" Type="http://schemas.openxmlformats.org/officeDocument/2006/relationships/font" Target="fonts/Manrope-regular.fntdata"/><Relationship Id="rId46" Type="http://schemas.openxmlformats.org/officeDocument/2006/relationships/font" Target="fonts/TitilliumWeb-bold.fntdata"/><Relationship Id="rId45" Type="http://schemas.openxmlformats.org/officeDocument/2006/relationships/font" Target="fonts/TitilliumWeb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TitilliumWeb-boldItalic.fntdata"/><Relationship Id="rId47" Type="http://schemas.openxmlformats.org/officeDocument/2006/relationships/font" Target="fonts/TitilliumWeb-italic.fntdata"/><Relationship Id="rId49" Type="http://schemas.openxmlformats.org/officeDocument/2006/relationships/font" Target="fonts/Manrope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Mulish-bold.fntdata"/><Relationship Id="rId34" Type="http://schemas.openxmlformats.org/officeDocument/2006/relationships/font" Target="fonts/Mulish-regular.fntdata"/><Relationship Id="rId37" Type="http://schemas.openxmlformats.org/officeDocument/2006/relationships/font" Target="fonts/Mulish-boldItalic.fntdata"/><Relationship Id="rId36" Type="http://schemas.openxmlformats.org/officeDocument/2006/relationships/font" Target="fonts/Mulish-italic.fntdata"/><Relationship Id="rId39" Type="http://schemas.openxmlformats.org/officeDocument/2006/relationships/font" Target="fonts/ProximaNova-bold.fntdata"/><Relationship Id="rId38" Type="http://schemas.openxmlformats.org/officeDocument/2006/relationships/font" Target="fonts/ProximaNova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TSans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roximaNovaSemibold-bold.fntdata"/><Relationship Id="rId50" Type="http://schemas.openxmlformats.org/officeDocument/2006/relationships/font" Target="fonts/ProximaNovaSemibold-regular.fntdata"/><Relationship Id="rId53" Type="http://schemas.openxmlformats.org/officeDocument/2006/relationships/font" Target="fonts/MulishMedium-regular.fntdata"/><Relationship Id="rId52" Type="http://schemas.openxmlformats.org/officeDocument/2006/relationships/font" Target="fonts/ProximaNovaSemibold-boldItalic.fntdata"/><Relationship Id="rId11" Type="http://schemas.openxmlformats.org/officeDocument/2006/relationships/slide" Target="slides/slide6.xml"/><Relationship Id="rId55" Type="http://schemas.openxmlformats.org/officeDocument/2006/relationships/font" Target="fonts/MulishMedium-italic.fntdata"/><Relationship Id="rId10" Type="http://schemas.openxmlformats.org/officeDocument/2006/relationships/slide" Target="slides/slide5.xml"/><Relationship Id="rId54" Type="http://schemas.openxmlformats.org/officeDocument/2006/relationships/font" Target="fonts/MulishMedium-bold.fntdata"/><Relationship Id="rId13" Type="http://schemas.openxmlformats.org/officeDocument/2006/relationships/slide" Target="slides/slide8.xml"/><Relationship Id="rId57" Type="http://schemas.openxmlformats.org/officeDocument/2006/relationships/font" Target="fonts/PTSans-regular.fntdata"/><Relationship Id="rId12" Type="http://schemas.openxmlformats.org/officeDocument/2006/relationships/slide" Target="slides/slide7.xml"/><Relationship Id="rId56" Type="http://schemas.openxmlformats.org/officeDocument/2006/relationships/font" Target="fonts/MulishMedium-boldItalic.fntdata"/><Relationship Id="rId15" Type="http://schemas.openxmlformats.org/officeDocument/2006/relationships/slide" Target="slides/slide10.xml"/><Relationship Id="rId59" Type="http://schemas.openxmlformats.org/officeDocument/2006/relationships/font" Target="fonts/PTSans-italic.fntdata"/><Relationship Id="rId14" Type="http://schemas.openxmlformats.org/officeDocument/2006/relationships/slide" Target="slides/slide9.xml"/><Relationship Id="rId58" Type="http://schemas.openxmlformats.org/officeDocument/2006/relationships/font" Target="fonts/PT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d1d5e8f9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d1d5e8f9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15e434768b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15e434768b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5e43476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5e43476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526f8f0d88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526f8f0d88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5e434768b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15e434768b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5e434768b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5e434768b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15e434768b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15e434768b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5b257f0b0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5b257f0b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15e434768b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15e434768b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15e434768b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15e434768b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52865fdf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52865fdf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5b257f0b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5b257f0b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52865fdf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52865fdf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52865fdf4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52865fdf4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52865fdf4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52865fdf4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528c670d6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528c670d6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528c670d6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528c670d6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15e434768b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15e434768b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15e434768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15e434768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528c670d64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528c670d64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15e434768b_0_16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15e434768b_0_16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5e434768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15e434768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5e434768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5e434768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5e434768b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5e434768b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15e434768b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15e434768b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528c670d64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528c670d64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528c670d64_0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528c670d64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526f8f0d8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526f8f0d8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56000" y="1458250"/>
            <a:ext cx="7032000" cy="163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683050" y="3228063"/>
            <a:ext cx="37779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flipH="1" rot="10800000">
            <a:off x="5580723" y="50000"/>
            <a:ext cx="3545925" cy="1476991"/>
            <a:chOff x="4717948" y="-2488300"/>
            <a:chExt cx="3545925" cy="1476991"/>
          </a:xfrm>
        </p:grpSpPr>
        <p:sp>
          <p:nvSpPr>
            <p:cNvPr id="12" name="Google Shape;12;p2"/>
            <p:cNvSpPr/>
            <p:nvPr/>
          </p:nvSpPr>
          <p:spPr>
            <a:xfrm>
              <a:off x="8121381" y="-1065076"/>
              <a:ext cx="53767" cy="53767"/>
            </a:xfrm>
            <a:custGeom>
              <a:rect b="b" l="l" r="r" t="t"/>
              <a:pathLst>
                <a:path extrusionOk="0" h="1557" w="1557">
                  <a:moveTo>
                    <a:pt x="618" y="0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6"/>
                  </a:lnTo>
                  <a:lnTo>
                    <a:pt x="50" y="470"/>
                  </a:lnTo>
                  <a:lnTo>
                    <a:pt x="0" y="618"/>
                  </a:lnTo>
                  <a:lnTo>
                    <a:pt x="0" y="791"/>
                  </a:lnTo>
                  <a:lnTo>
                    <a:pt x="0" y="939"/>
                  </a:lnTo>
                  <a:lnTo>
                    <a:pt x="50" y="1087"/>
                  </a:lnTo>
                  <a:lnTo>
                    <a:pt x="124" y="1211"/>
                  </a:lnTo>
                  <a:lnTo>
                    <a:pt x="223" y="1334"/>
                  </a:lnTo>
                  <a:lnTo>
                    <a:pt x="346" y="1433"/>
                  </a:lnTo>
                  <a:lnTo>
                    <a:pt x="470" y="1507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7"/>
                  </a:lnTo>
                  <a:lnTo>
                    <a:pt x="1211" y="1433"/>
                  </a:lnTo>
                  <a:lnTo>
                    <a:pt x="1335" y="1334"/>
                  </a:lnTo>
                  <a:lnTo>
                    <a:pt x="1433" y="1211"/>
                  </a:lnTo>
                  <a:lnTo>
                    <a:pt x="1508" y="1087"/>
                  </a:lnTo>
                  <a:lnTo>
                    <a:pt x="1557" y="939"/>
                  </a:lnTo>
                  <a:lnTo>
                    <a:pt x="1557" y="791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3" y="346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387566" y="-1297175"/>
              <a:ext cx="53802" cy="53802"/>
            </a:xfrm>
            <a:custGeom>
              <a:rect b="b" l="l" r="r" t="t"/>
              <a:pathLst>
                <a:path extrusionOk="0" h="1558" w="1558">
                  <a:moveTo>
                    <a:pt x="618" y="1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7"/>
                  </a:lnTo>
                  <a:lnTo>
                    <a:pt x="50" y="470"/>
                  </a:lnTo>
                  <a:lnTo>
                    <a:pt x="1" y="618"/>
                  </a:lnTo>
                  <a:lnTo>
                    <a:pt x="1" y="767"/>
                  </a:lnTo>
                  <a:lnTo>
                    <a:pt x="1" y="940"/>
                  </a:lnTo>
                  <a:lnTo>
                    <a:pt x="50" y="1088"/>
                  </a:lnTo>
                  <a:lnTo>
                    <a:pt x="124" y="1211"/>
                  </a:lnTo>
                  <a:lnTo>
                    <a:pt x="223" y="1335"/>
                  </a:lnTo>
                  <a:lnTo>
                    <a:pt x="346" y="1434"/>
                  </a:lnTo>
                  <a:lnTo>
                    <a:pt x="470" y="1508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8"/>
                  </a:lnTo>
                  <a:lnTo>
                    <a:pt x="1211" y="1434"/>
                  </a:lnTo>
                  <a:lnTo>
                    <a:pt x="1335" y="1335"/>
                  </a:lnTo>
                  <a:lnTo>
                    <a:pt x="1434" y="1211"/>
                  </a:lnTo>
                  <a:lnTo>
                    <a:pt x="1508" y="1088"/>
                  </a:lnTo>
                  <a:lnTo>
                    <a:pt x="1557" y="940"/>
                  </a:lnTo>
                  <a:lnTo>
                    <a:pt x="1557" y="767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4" y="347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17948" y="-1383301"/>
              <a:ext cx="109226" cy="109261"/>
            </a:xfrm>
            <a:custGeom>
              <a:rect b="b" l="l" r="r" t="t"/>
              <a:pathLst>
                <a:path extrusionOk="0" h="3164" w="3163">
                  <a:moveTo>
                    <a:pt x="1581" y="1"/>
                  </a:moveTo>
                  <a:lnTo>
                    <a:pt x="1408" y="25"/>
                  </a:lnTo>
                  <a:lnTo>
                    <a:pt x="1260" y="25"/>
                  </a:lnTo>
                  <a:lnTo>
                    <a:pt x="1112" y="75"/>
                  </a:lnTo>
                  <a:lnTo>
                    <a:pt x="964" y="124"/>
                  </a:lnTo>
                  <a:lnTo>
                    <a:pt x="840" y="198"/>
                  </a:lnTo>
                  <a:lnTo>
                    <a:pt x="692" y="272"/>
                  </a:lnTo>
                  <a:lnTo>
                    <a:pt x="470" y="470"/>
                  </a:lnTo>
                  <a:lnTo>
                    <a:pt x="272" y="692"/>
                  </a:lnTo>
                  <a:lnTo>
                    <a:pt x="198" y="841"/>
                  </a:lnTo>
                  <a:lnTo>
                    <a:pt x="124" y="964"/>
                  </a:lnTo>
                  <a:lnTo>
                    <a:pt x="74" y="1112"/>
                  </a:lnTo>
                  <a:lnTo>
                    <a:pt x="50" y="1261"/>
                  </a:lnTo>
                  <a:lnTo>
                    <a:pt x="25" y="1409"/>
                  </a:lnTo>
                  <a:lnTo>
                    <a:pt x="0" y="1582"/>
                  </a:lnTo>
                  <a:lnTo>
                    <a:pt x="25" y="1730"/>
                  </a:lnTo>
                  <a:lnTo>
                    <a:pt x="50" y="1903"/>
                  </a:lnTo>
                  <a:lnTo>
                    <a:pt x="74" y="2051"/>
                  </a:lnTo>
                  <a:lnTo>
                    <a:pt x="124" y="2200"/>
                  </a:lnTo>
                  <a:lnTo>
                    <a:pt x="198" y="2323"/>
                  </a:lnTo>
                  <a:lnTo>
                    <a:pt x="272" y="2447"/>
                  </a:lnTo>
                  <a:lnTo>
                    <a:pt x="470" y="2694"/>
                  </a:lnTo>
                  <a:lnTo>
                    <a:pt x="692" y="2891"/>
                  </a:lnTo>
                  <a:lnTo>
                    <a:pt x="840" y="2966"/>
                  </a:lnTo>
                  <a:lnTo>
                    <a:pt x="964" y="3040"/>
                  </a:lnTo>
                  <a:lnTo>
                    <a:pt x="1112" y="3089"/>
                  </a:lnTo>
                  <a:lnTo>
                    <a:pt x="1260" y="3114"/>
                  </a:lnTo>
                  <a:lnTo>
                    <a:pt x="1408" y="3138"/>
                  </a:lnTo>
                  <a:lnTo>
                    <a:pt x="1581" y="3163"/>
                  </a:lnTo>
                  <a:lnTo>
                    <a:pt x="1754" y="3138"/>
                  </a:lnTo>
                  <a:lnTo>
                    <a:pt x="1903" y="3114"/>
                  </a:lnTo>
                  <a:lnTo>
                    <a:pt x="2051" y="3089"/>
                  </a:lnTo>
                  <a:lnTo>
                    <a:pt x="2199" y="3040"/>
                  </a:lnTo>
                  <a:lnTo>
                    <a:pt x="2323" y="2966"/>
                  </a:lnTo>
                  <a:lnTo>
                    <a:pt x="2471" y="2891"/>
                  </a:lnTo>
                  <a:lnTo>
                    <a:pt x="2693" y="2694"/>
                  </a:lnTo>
                  <a:lnTo>
                    <a:pt x="2891" y="2447"/>
                  </a:lnTo>
                  <a:lnTo>
                    <a:pt x="2965" y="2323"/>
                  </a:lnTo>
                  <a:lnTo>
                    <a:pt x="3039" y="2200"/>
                  </a:lnTo>
                  <a:lnTo>
                    <a:pt x="3089" y="2051"/>
                  </a:lnTo>
                  <a:lnTo>
                    <a:pt x="3113" y="1903"/>
                  </a:lnTo>
                  <a:lnTo>
                    <a:pt x="3138" y="1730"/>
                  </a:lnTo>
                  <a:lnTo>
                    <a:pt x="3163" y="1582"/>
                  </a:lnTo>
                  <a:lnTo>
                    <a:pt x="3138" y="1409"/>
                  </a:lnTo>
                  <a:lnTo>
                    <a:pt x="3113" y="1261"/>
                  </a:lnTo>
                  <a:lnTo>
                    <a:pt x="3089" y="1112"/>
                  </a:lnTo>
                  <a:lnTo>
                    <a:pt x="3039" y="964"/>
                  </a:lnTo>
                  <a:lnTo>
                    <a:pt x="2965" y="841"/>
                  </a:lnTo>
                  <a:lnTo>
                    <a:pt x="2891" y="692"/>
                  </a:lnTo>
                  <a:lnTo>
                    <a:pt x="2693" y="470"/>
                  </a:lnTo>
                  <a:lnTo>
                    <a:pt x="2471" y="272"/>
                  </a:lnTo>
                  <a:lnTo>
                    <a:pt x="2323" y="198"/>
                  </a:lnTo>
                  <a:lnTo>
                    <a:pt x="2199" y="124"/>
                  </a:lnTo>
                  <a:lnTo>
                    <a:pt x="2051" y="75"/>
                  </a:lnTo>
                  <a:lnTo>
                    <a:pt x="1903" y="25"/>
                  </a:lnTo>
                  <a:lnTo>
                    <a:pt x="1754" y="25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183646" y="-2172596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4052" y="0"/>
                  </a:moveTo>
                  <a:lnTo>
                    <a:pt x="3879" y="49"/>
                  </a:lnTo>
                  <a:lnTo>
                    <a:pt x="3731" y="148"/>
                  </a:lnTo>
                  <a:lnTo>
                    <a:pt x="3583" y="247"/>
                  </a:lnTo>
                  <a:lnTo>
                    <a:pt x="272" y="3583"/>
                  </a:lnTo>
                  <a:lnTo>
                    <a:pt x="149" y="3706"/>
                  </a:lnTo>
                  <a:lnTo>
                    <a:pt x="74" y="3879"/>
                  </a:lnTo>
                  <a:lnTo>
                    <a:pt x="25" y="4027"/>
                  </a:lnTo>
                  <a:lnTo>
                    <a:pt x="0" y="4200"/>
                  </a:lnTo>
                  <a:lnTo>
                    <a:pt x="25" y="4373"/>
                  </a:lnTo>
                  <a:lnTo>
                    <a:pt x="74" y="4522"/>
                  </a:lnTo>
                  <a:lnTo>
                    <a:pt x="149" y="4695"/>
                  </a:lnTo>
                  <a:lnTo>
                    <a:pt x="272" y="4818"/>
                  </a:lnTo>
                  <a:lnTo>
                    <a:pt x="396" y="4942"/>
                  </a:lnTo>
                  <a:lnTo>
                    <a:pt x="544" y="5016"/>
                  </a:lnTo>
                  <a:lnTo>
                    <a:pt x="717" y="5065"/>
                  </a:lnTo>
                  <a:lnTo>
                    <a:pt x="890" y="5090"/>
                  </a:lnTo>
                  <a:lnTo>
                    <a:pt x="1063" y="5065"/>
                  </a:lnTo>
                  <a:lnTo>
                    <a:pt x="1211" y="5016"/>
                  </a:lnTo>
                  <a:lnTo>
                    <a:pt x="1359" y="4942"/>
                  </a:lnTo>
                  <a:lnTo>
                    <a:pt x="1507" y="4818"/>
                  </a:lnTo>
                  <a:lnTo>
                    <a:pt x="4843" y="1507"/>
                  </a:lnTo>
                  <a:lnTo>
                    <a:pt x="4942" y="1359"/>
                  </a:lnTo>
                  <a:lnTo>
                    <a:pt x="5041" y="1211"/>
                  </a:lnTo>
                  <a:lnTo>
                    <a:pt x="5065" y="1038"/>
                  </a:lnTo>
                  <a:lnTo>
                    <a:pt x="5090" y="865"/>
                  </a:lnTo>
                  <a:lnTo>
                    <a:pt x="5065" y="717"/>
                  </a:lnTo>
                  <a:lnTo>
                    <a:pt x="5041" y="544"/>
                  </a:lnTo>
                  <a:lnTo>
                    <a:pt x="4942" y="395"/>
                  </a:lnTo>
                  <a:lnTo>
                    <a:pt x="4843" y="247"/>
                  </a:lnTo>
                  <a:lnTo>
                    <a:pt x="4695" y="148"/>
                  </a:lnTo>
                  <a:lnTo>
                    <a:pt x="4547" y="49"/>
                  </a:lnTo>
                  <a:lnTo>
                    <a:pt x="4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183646" y="-2172596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717" y="0"/>
                  </a:moveTo>
                  <a:lnTo>
                    <a:pt x="544" y="49"/>
                  </a:lnTo>
                  <a:lnTo>
                    <a:pt x="396" y="148"/>
                  </a:lnTo>
                  <a:lnTo>
                    <a:pt x="272" y="247"/>
                  </a:lnTo>
                  <a:lnTo>
                    <a:pt x="149" y="395"/>
                  </a:lnTo>
                  <a:lnTo>
                    <a:pt x="74" y="544"/>
                  </a:lnTo>
                  <a:lnTo>
                    <a:pt x="25" y="717"/>
                  </a:lnTo>
                  <a:lnTo>
                    <a:pt x="0" y="865"/>
                  </a:lnTo>
                  <a:lnTo>
                    <a:pt x="25" y="1038"/>
                  </a:lnTo>
                  <a:lnTo>
                    <a:pt x="74" y="1211"/>
                  </a:lnTo>
                  <a:lnTo>
                    <a:pt x="149" y="1359"/>
                  </a:lnTo>
                  <a:lnTo>
                    <a:pt x="272" y="1507"/>
                  </a:lnTo>
                  <a:lnTo>
                    <a:pt x="3583" y="4818"/>
                  </a:lnTo>
                  <a:lnTo>
                    <a:pt x="3731" y="4942"/>
                  </a:lnTo>
                  <a:lnTo>
                    <a:pt x="3879" y="5016"/>
                  </a:lnTo>
                  <a:lnTo>
                    <a:pt x="4052" y="5065"/>
                  </a:lnTo>
                  <a:lnTo>
                    <a:pt x="4201" y="5090"/>
                  </a:lnTo>
                  <a:lnTo>
                    <a:pt x="4374" y="5065"/>
                  </a:lnTo>
                  <a:lnTo>
                    <a:pt x="4547" y="5016"/>
                  </a:lnTo>
                  <a:lnTo>
                    <a:pt x="4695" y="4942"/>
                  </a:lnTo>
                  <a:lnTo>
                    <a:pt x="4843" y="4818"/>
                  </a:lnTo>
                  <a:lnTo>
                    <a:pt x="4942" y="4695"/>
                  </a:lnTo>
                  <a:lnTo>
                    <a:pt x="5041" y="4522"/>
                  </a:lnTo>
                  <a:lnTo>
                    <a:pt x="5065" y="4373"/>
                  </a:lnTo>
                  <a:lnTo>
                    <a:pt x="5090" y="4200"/>
                  </a:lnTo>
                  <a:lnTo>
                    <a:pt x="5065" y="4027"/>
                  </a:lnTo>
                  <a:lnTo>
                    <a:pt x="5041" y="3879"/>
                  </a:lnTo>
                  <a:lnTo>
                    <a:pt x="4942" y="3706"/>
                  </a:lnTo>
                  <a:lnTo>
                    <a:pt x="4843" y="3583"/>
                  </a:lnTo>
                  <a:lnTo>
                    <a:pt x="1507" y="247"/>
                  </a:lnTo>
                  <a:lnTo>
                    <a:pt x="1359" y="148"/>
                  </a:lnTo>
                  <a:lnTo>
                    <a:pt x="1211" y="49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159766" y="-2488300"/>
              <a:ext cx="1104108" cy="1104971"/>
            </a:xfrm>
            <a:custGeom>
              <a:rect b="b" l="l" r="r" t="t"/>
              <a:pathLst>
                <a:path extrusionOk="0" h="31998" w="31973">
                  <a:moveTo>
                    <a:pt x="15986" y="717"/>
                  </a:moveTo>
                  <a:lnTo>
                    <a:pt x="16777" y="741"/>
                  </a:lnTo>
                  <a:lnTo>
                    <a:pt x="17543" y="791"/>
                  </a:lnTo>
                  <a:lnTo>
                    <a:pt x="18309" y="889"/>
                  </a:lnTo>
                  <a:lnTo>
                    <a:pt x="19075" y="1038"/>
                  </a:lnTo>
                  <a:lnTo>
                    <a:pt x="19816" y="1186"/>
                  </a:lnTo>
                  <a:lnTo>
                    <a:pt x="20533" y="1408"/>
                  </a:lnTo>
                  <a:lnTo>
                    <a:pt x="21249" y="1655"/>
                  </a:lnTo>
                  <a:lnTo>
                    <a:pt x="21941" y="1927"/>
                  </a:lnTo>
                  <a:lnTo>
                    <a:pt x="22608" y="2224"/>
                  </a:lnTo>
                  <a:lnTo>
                    <a:pt x="23275" y="2570"/>
                  </a:lnTo>
                  <a:lnTo>
                    <a:pt x="23918" y="2940"/>
                  </a:lnTo>
                  <a:lnTo>
                    <a:pt x="24535" y="3336"/>
                  </a:lnTo>
                  <a:lnTo>
                    <a:pt x="25128" y="3756"/>
                  </a:lnTo>
                  <a:lnTo>
                    <a:pt x="25697" y="4200"/>
                  </a:lnTo>
                  <a:lnTo>
                    <a:pt x="26265" y="4695"/>
                  </a:lnTo>
                  <a:lnTo>
                    <a:pt x="26784" y="5189"/>
                  </a:lnTo>
                  <a:lnTo>
                    <a:pt x="27303" y="5732"/>
                  </a:lnTo>
                  <a:lnTo>
                    <a:pt x="27772" y="6276"/>
                  </a:lnTo>
                  <a:lnTo>
                    <a:pt x="28242" y="6869"/>
                  </a:lnTo>
                  <a:lnTo>
                    <a:pt x="28662" y="7462"/>
                  </a:lnTo>
                  <a:lnTo>
                    <a:pt x="29057" y="8080"/>
                  </a:lnTo>
                  <a:lnTo>
                    <a:pt x="29428" y="8722"/>
                  </a:lnTo>
                  <a:lnTo>
                    <a:pt x="29774" y="9389"/>
                  </a:lnTo>
                  <a:lnTo>
                    <a:pt x="30070" y="10056"/>
                  </a:lnTo>
                  <a:lnTo>
                    <a:pt x="30342" y="10748"/>
                  </a:lnTo>
                  <a:lnTo>
                    <a:pt x="30589" y="11465"/>
                  </a:lnTo>
                  <a:lnTo>
                    <a:pt x="30787" y="12181"/>
                  </a:lnTo>
                  <a:lnTo>
                    <a:pt x="30960" y="12922"/>
                  </a:lnTo>
                  <a:lnTo>
                    <a:pt x="31108" y="13664"/>
                  </a:lnTo>
                  <a:lnTo>
                    <a:pt x="31207" y="14430"/>
                  </a:lnTo>
                  <a:lnTo>
                    <a:pt x="31256" y="15220"/>
                  </a:lnTo>
                  <a:lnTo>
                    <a:pt x="31281" y="16011"/>
                  </a:lnTo>
                  <a:lnTo>
                    <a:pt x="31256" y="16777"/>
                  </a:lnTo>
                  <a:lnTo>
                    <a:pt x="31207" y="17568"/>
                  </a:lnTo>
                  <a:lnTo>
                    <a:pt x="31108" y="18333"/>
                  </a:lnTo>
                  <a:lnTo>
                    <a:pt x="30960" y="19075"/>
                  </a:lnTo>
                  <a:lnTo>
                    <a:pt x="30787" y="19816"/>
                  </a:lnTo>
                  <a:lnTo>
                    <a:pt x="30589" y="20532"/>
                  </a:lnTo>
                  <a:lnTo>
                    <a:pt x="30342" y="21249"/>
                  </a:lnTo>
                  <a:lnTo>
                    <a:pt x="30070" y="21941"/>
                  </a:lnTo>
                  <a:lnTo>
                    <a:pt x="29774" y="22608"/>
                  </a:lnTo>
                  <a:lnTo>
                    <a:pt x="29428" y="23275"/>
                  </a:lnTo>
                  <a:lnTo>
                    <a:pt x="29057" y="23918"/>
                  </a:lnTo>
                  <a:lnTo>
                    <a:pt x="28662" y="24535"/>
                  </a:lnTo>
                  <a:lnTo>
                    <a:pt x="28242" y="25128"/>
                  </a:lnTo>
                  <a:lnTo>
                    <a:pt x="27772" y="25721"/>
                  </a:lnTo>
                  <a:lnTo>
                    <a:pt x="27303" y="26265"/>
                  </a:lnTo>
                  <a:lnTo>
                    <a:pt x="26784" y="26808"/>
                  </a:lnTo>
                  <a:lnTo>
                    <a:pt x="26265" y="27303"/>
                  </a:lnTo>
                  <a:lnTo>
                    <a:pt x="25697" y="27797"/>
                  </a:lnTo>
                  <a:lnTo>
                    <a:pt x="25128" y="28241"/>
                  </a:lnTo>
                  <a:lnTo>
                    <a:pt x="24535" y="28661"/>
                  </a:lnTo>
                  <a:lnTo>
                    <a:pt x="23918" y="29057"/>
                  </a:lnTo>
                  <a:lnTo>
                    <a:pt x="23275" y="29427"/>
                  </a:lnTo>
                  <a:lnTo>
                    <a:pt x="22608" y="29773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3" y="30589"/>
                  </a:lnTo>
                  <a:lnTo>
                    <a:pt x="19816" y="30811"/>
                  </a:lnTo>
                  <a:lnTo>
                    <a:pt x="19075" y="30959"/>
                  </a:lnTo>
                  <a:lnTo>
                    <a:pt x="18309" y="31108"/>
                  </a:lnTo>
                  <a:lnTo>
                    <a:pt x="17543" y="31206"/>
                  </a:lnTo>
                  <a:lnTo>
                    <a:pt x="16777" y="31256"/>
                  </a:lnTo>
                  <a:lnTo>
                    <a:pt x="15986" y="31281"/>
                  </a:lnTo>
                  <a:lnTo>
                    <a:pt x="15196" y="31256"/>
                  </a:lnTo>
                  <a:lnTo>
                    <a:pt x="14430" y="31206"/>
                  </a:lnTo>
                  <a:lnTo>
                    <a:pt x="13664" y="31108"/>
                  </a:lnTo>
                  <a:lnTo>
                    <a:pt x="12923" y="30959"/>
                  </a:lnTo>
                  <a:lnTo>
                    <a:pt x="12181" y="30811"/>
                  </a:lnTo>
                  <a:lnTo>
                    <a:pt x="11440" y="30589"/>
                  </a:lnTo>
                  <a:lnTo>
                    <a:pt x="10748" y="30342"/>
                  </a:lnTo>
                  <a:lnTo>
                    <a:pt x="10057" y="30070"/>
                  </a:lnTo>
                  <a:lnTo>
                    <a:pt x="9365" y="29773"/>
                  </a:lnTo>
                  <a:lnTo>
                    <a:pt x="8722" y="29427"/>
                  </a:lnTo>
                  <a:lnTo>
                    <a:pt x="8080" y="29057"/>
                  </a:lnTo>
                  <a:lnTo>
                    <a:pt x="7462" y="28661"/>
                  </a:lnTo>
                  <a:lnTo>
                    <a:pt x="6845" y="28241"/>
                  </a:lnTo>
                  <a:lnTo>
                    <a:pt x="6276" y="27797"/>
                  </a:lnTo>
                  <a:lnTo>
                    <a:pt x="5708" y="27303"/>
                  </a:lnTo>
                  <a:lnTo>
                    <a:pt x="5189" y="26808"/>
                  </a:lnTo>
                  <a:lnTo>
                    <a:pt x="4670" y="26265"/>
                  </a:lnTo>
                  <a:lnTo>
                    <a:pt x="4201" y="25721"/>
                  </a:lnTo>
                  <a:lnTo>
                    <a:pt x="3756" y="25128"/>
                  </a:lnTo>
                  <a:lnTo>
                    <a:pt x="3311" y="24535"/>
                  </a:lnTo>
                  <a:lnTo>
                    <a:pt x="2916" y="23918"/>
                  </a:lnTo>
                  <a:lnTo>
                    <a:pt x="2545" y="23275"/>
                  </a:lnTo>
                  <a:lnTo>
                    <a:pt x="2224" y="22608"/>
                  </a:lnTo>
                  <a:lnTo>
                    <a:pt x="1903" y="21941"/>
                  </a:lnTo>
                  <a:lnTo>
                    <a:pt x="1631" y="21249"/>
                  </a:lnTo>
                  <a:lnTo>
                    <a:pt x="1384" y="20532"/>
                  </a:lnTo>
                  <a:lnTo>
                    <a:pt x="1186" y="19816"/>
                  </a:lnTo>
                  <a:lnTo>
                    <a:pt x="1013" y="19075"/>
                  </a:lnTo>
                  <a:lnTo>
                    <a:pt x="890" y="18333"/>
                  </a:lnTo>
                  <a:lnTo>
                    <a:pt x="791" y="17568"/>
                  </a:lnTo>
                  <a:lnTo>
                    <a:pt x="717" y="16777"/>
                  </a:lnTo>
                  <a:lnTo>
                    <a:pt x="717" y="16011"/>
                  </a:lnTo>
                  <a:lnTo>
                    <a:pt x="717" y="15220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922"/>
                  </a:lnTo>
                  <a:lnTo>
                    <a:pt x="1186" y="12181"/>
                  </a:lnTo>
                  <a:lnTo>
                    <a:pt x="1384" y="11465"/>
                  </a:lnTo>
                  <a:lnTo>
                    <a:pt x="1631" y="10748"/>
                  </a:lnTo>
                  <a:lnTo>
                    <a:pt x="1903" y="10056"/>
                  </a:lnTo>
                  <a:lnTo>
                    <a:pt x="2224" y="9389"/>
                  </a:lnTo>
                  <a:lnTo>
                    <a:pt x="2545" y="8722"/>
                  </a:lnTo>
                  <a:lnTo>
                    <a:pt x="2916" y="8080"/>
                  </a:lnTo>
                  <a:lnTo>
                    <a:pt x="3311" y="7462"/>
                  </a:lnTo>
                  <a:lnTo>
                    <a:pt x="3756" y="6869"/>
                  </a:lnTo>
                  <a:lnTo>
                    <a:pt x="4201" y="6276"/>
                  </a:lnTo>
                  <a:lnTo>
                    <a:pt x="4670" y="5732"/>
                  </a:lnTo>
                  <a:lnTo>
                    <a:pt x="5189" y="5189"/>
                  </a:lnTo>
                  <a:lnTo>
                    <a:pt x="5708" y="4695"/>
                  </a:lnTo>
                  <a:lnTo>
                    <a:pt x="6276" y="4200"/>
                  </a:lnTo>
                  <a:lnTo>
                    <a:pt x="6845" y="3756"/>
                  </a:lnTo>
                  <a:lnTo>
                    <a:pt x="7462" y="3336"/>
                  </a:lnTo>
                  <a:lnTo>
                    <a:pt x="8080" y="2940"/>
                  </a:lnTo>
                  <a:lnTo>
                    <a:pt x="8722" y="2570"/>
                  </a:lnTo>
                  <a:lnTo>
                    <a:pt x="9365" y="2224"/>
                  </a:lnTo>
                  <a:lnTo>
                    <a:pt x="10057" y="1927"/>
                  </a:lnTo>
                  <a:lnTo>
                    <a:pt x="10748" y="1655"/>
                  </a:lnTo>
                  <a:lnTo>
                    <a:pt x="11440" y="1408"/>
                  </a:lnTo>
                  <a:lnTo>
                    <a:pt x="12181" y="1186"/>
                  </a:lnTo>
                  <a:lnTo>
                    <a:pt x="12923" y="1038"/>
                  </a:lnTo>
                  <a:lnTo>
                    <a:pt x="13664" y="889"/>
                  </a:lnTo>
                  <a:lnTo>
                    <a:pt x="14430" y="791"/>
                  </a:lnTo>
                  <a:lnTo>
                    <a:pt x="15196" y="741"/>
                  </a:lnTo>
                  <a:lnTo>
                    <a:pt x="15986" y="717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6" y="99"/>
                  </a:lnTo>
                  <a:lnTo>
                    <a:pt x="13565" y="198"/>
                  </a:lnTo>
                  <a:lnTo>
                    <a:pt x="12774" y="346"/>
                  </a:lnTo>
                  <a:lnTo>
                    <a:pt x="12008" y="519"/>
                  </a:lnTo>
                  <a:lnTo>
                    <a:pt x="11243" y="741"/>
                  </a:lnTo>
                  <a:lnTo>
                    <a:pt x="10501" y="988"/>
                  </a:lnTo>
                  <a:lnTo>
                    <a:pt x="9760" y="1260"/>
                  </a:lnTo>
                  <a:lnTo>
                    <a:pt x="9068" y="1581"/>
                  </a:lnTo>
                  <a:lnTo>
                    <a:pt x="8376" y="1952"/>
                  </a:lnTo>
                  <a:lnTo>
                    <a:pt x="7709" y="2323"/>
                  </a:lnTo>
                  <a:lnTo>
                    <a:pt x="7067" y="2743"/>
                  </a:lnTo>
                  <a:lnTo>
                    <a:pt x="6424" y="3187"/>
                  </a:lnTo>
                  <a:lnTo>
                    <a:pt x="5831" y="3657"/>
                  </a:lnTo>
                  <a:lnTo>
                    <a:pt x="5238" y="4176"/>
                  </a:lnTo>
                  <a:lnTo>
                    <a:pt x="4695" y="4695"/>
                  </a:lnTo>
                  <a:lnTo>
                    <a:pt x="4151" y="5263"/>
                  </a:lnTo>
                  <a:lnTo>
                    <a:pt x="3657" y="5831"/>
                  </a:lnTo>
                  <a:lnTo>
                    <a:pt x="3188" y="6449"/>
                  </a:lnTo>
                  <a:lnTo>
                    <a:pt x="2743" y="7067"/>
                  </a:lnTo>
                  <a:lnTo>
                    <a:pt x="2323" y="7709"/>
                  </a:lnTo>
                  <a:lnTo>
                    <a:pt x="1928" y="8376"/>
                  </a:lnTo>
                  <a:lnTo>
                    <a:pt x="1582" y="9068"/>
                  </a:lnTo>
                  <a:lnTo>
                    <a:pt x="1260" y="9784"/>
                  </a:lnTo>
                  <a:lnTo>
                    <a:pt x="964" y="10501"/>
                  </a:lnTo>
                  <a:lnTo>
                    <a:pt x="717" y="11242"/>
                  </a:lnTo>
                  <a:lnTo>
                    <a:pt x="495" y="12008"/>
                  </a:lnTo>
                  <a:lnTo>
                    <a:pt x="322" y="12774"/>
                  </a:lnTo>
                  <a:lnTo>
                    <a:pt x="173" y="13565"/>
                  </a:lnTo>
                  <a:lnTo>
                    <a:pt x="74" y="14355"/>
                  </a:lnTo>
                  <a:lnTo>
                    <a:pt x="25" y="15171"/>
                  </a:lnTo>
                  <a:lnTo>
                    <a:pt x="0" y="16011"/>
                  </a:lnTo>
                  <a:lnTo>
                    <a:pt x="25" y="16826"/>
                  </a:lnTo>
                  <a:lnTo>
                    <a:pt x="74" y="17642"/>
                  </a:lnTo>
                  <a:lnTo>
                    <a:pt x="173" y="18432"/>
                  </a:lnTo>
                  <a:lnTo>
                    <a:pt x="322" y="19223"/>
                  </a:lnTo>
                  <a:lnTo>
                    <a:pt x="495" y="19989"/>
                  </a:lnTo>
                  <a:lnTo>
                    <a:pt x="717" y="20755"/>
                  </a:lnTo>
                  <a:lnTo>
                    <a:pt x="964" y="21496"/>
                  </a:lnTo>
                  <a:lnTo>
                    <a:pt x="1260" y="22213"/>
                  </a:lnTo>
                  <a:lnTo>
                    <a:pt x="1582" y="22929"/>
                  </a:lnTo>
                  <a:lnTo>
                    <a:pt x="1928" y="23621"/>
                  </a:lnTo>
                  <a:lnTo>
                    <a:pt x="2323" y="24288"/>
                  </a:lnTo>
                  <a:lnTo>
                    <a:pt x="2743" y="24931"/>
                  </a:lnTo>
                  <a:lnTo>
                    <a:pt x="3188" y="25548"/>
                  </a:lnTo>
                  <a:lnTo>
                    <a:pt x="3657" y="26166"/>
                  </a:lnTo>
                  <a:lnTo>
                    <a:pt x="4151" y="26734"/>
                  </a:lnTo>
                  <a:lnTo>
                    <a:pt x="4695" y="27303"/>
                  </a:lnTo>
                  <a:lnTo>
                    <a:pt x="5238" y="27821"/>
                  </a:lnTo>
                  <a:lnTo>
                    <a:pt x="5831" y="28340"/>
                  </a:lnTo>
                  <a:lnTo>
                    <a:pt x="6424" y="28810"/>
                  </a:lnTo>
                  <a:lnTo>
                    <a:pt x="7067" y="29254"/>
                  </a:lnTo>
                  <a:lnTo>
                    <a:pt x="7709" y="29675"/>
                  </a:lnTo>
                  <a:lnTo>
                    <a:pt x="8376" y="30045"/>
                  </a:lnTo>
                  <a:lnTo>
                    <a:pt x="9068" y="30416"/>
                  </a:lnTo>
                  <a:lnTo>
                    <a:pt x="9760" y="30737"/>
                  </a:lnTo>
                  <a:lnTo>
                    <a:pt x="10501" y="31009"/>
                  </a:lnTo>
                  <a:lnTo>
                    <a:pt x="11243" y="31281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99"/>
                  </a:lnTo>
                  <a:lnTo>
                    <a:pt x="14356" y="31898"/>
                  </a:lnTo>
                  <a:lnTo>
                    <a:pt x="15171" y="31972"/>
                  </a:lnTo>
                  <a:lnTo>
                    <a:pt x="15986" y="31997"/>
                  </a:lnTo>
                  <a:lnTo>
                    <a:pt x="16802" y="31972"/>
                  </a:lnTo>
                  <a:lnTo>
                    <a:pt x="17617" y="31898"/>
                  </a:lnTo>
                  <a:lnTo>
                    <a:pt x="18433" y="31799"/>
                  </a:lnTo>
                  <a:lnTo>
                    <a:pt x="19199" y="31651"/>
                  </a:lnTo>
                  <a:lnTo>
                    <a:pt x="19989" y="31478"/>
                  </a:lnTo>
                  <a:lnTo>
                    <a:pt x="20730" y="31281"/>
                  </a:lnTo>
                  <a:lnTo>
                    <a:pt x="21472" y="31009"/>
                  </a:lnTo>
                  <a:lnTo>
                    <a:pt x="22213" y="30737"/>
                  </a:lnTo>
                  <a:lnTo>
                    <a:pt x="22905" y="30416"/>
                  </a:lnTo>
                  <a:lnTo>
                    <a:pt x="23597" y="30045"/>
                  </a:lnTo>
                  <a:lnTo>
                    <a:pt x="24264" y="29675"/>
                  </a:lnTo>
                  <a:lnTo>
                    <a:pt x="24931" y="29254"/>
                  </a:lnTo>
                  <a:lnTo>
                    <a:pt x="25549" y="28810"/>
                  </a:lnTo>
                  <a:lnTo>
                    <a:pt x="26166" y="28340"/>
                  </a:lnTo>
                  <a:lnTo>
                    <a:pt x="26735" y="27821"/>
                  </a:lnTo>
                  <a:lnTo>
                    <a:pt x="27303" y="27303"/>
                  </a:lnTo>
                  <a:lnTo>
                    <a:pt x="27822" y="26734"/>
                  </a:lnTo>
                  <a:lnTo>
                    <a:pt x="28316" y="26166"/>
                  </a:lnTo>
                  <a:lnTo>
                    <a:pt x="28810" y="25548"/>
                  </a:lnTo>
                  <a:lnTo>
                    <a:pt x="29255" y="24931"/>
                  </a:lnTo>
                  <a:lnTo>
                    <a:pt x="29650" y="24288"/>
                  </a:lnTo>
                  <a:lnTo>
                    <a:pt x="30045" y="23621"/>
                  </a:lnTo>
                  <a:lnTo>
                    <a:pt x="30391" y="22929"/>
                  </a:lnTo>
                  <a:lnTo>
                    <a:pt x="30713" y="22213"/>
                  </a:lnTo>
                  <a:lnTo>
                    <a:pt x="31009" y="21496"/>
                  </a:lnTo>
                  <a:lnTo>
                    <a:pt x="31256" y="20755"/>
                  </a:lnTo>
                  <a:lnTo>
                    <a:pt x="31478" y="19989"/>
                  </a:lnTo>
                  <a:lnTo>
                    <a:pt x="31651" y="19223"/>
                  </a:lnTo>
                  <a:lnTo>
                    <a:pt x="31800" y="18432"/>
                  </a:lnTo>
                  <a:lnTo>
                    <a:pt x="31899" y="17642"/>
                  </a:lnTo>
                  <a:lnTo>
                    <a:pt x="31948" y="16826"/>
                  </a:lnTo>
                  <a:lnTo>
                    <a:pt x="31973" y="16011"/>
                  </a:lnTo>
                  <a:lnTo>
                    <a:pt x="31948" y="15171"/>
                  </a:lnTo>
                  <a:lnTo>
                    <a:pt x="31899" y="14355"/>
                  </a:lnTo>
                  <a:lnTo>
                    <a:pt x="31800" y="13565"/>
                  </a:lnTo>
                  <a:lnTo>
                    <a:pt x="31651" y="12774"/>
                  </a:lnTo>
                  <a:lnTo>
                    <a:pt x="31478" y="12008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13" y="9784"/>
                  </a:lnTo>
                  <a:lnTo>
                    <a:pt x="30391" y="9068"/>
                  </a:lnTo>
                  <a:lnTo>
                    <a:pt x="30045" y="8376"/>
                  </a:lnTo>
                  <a:lnTo>
                    <a:pt x="29650" y="7709"/>
                  </a:lnTo>
                  <a:lnTo>
                    <a:pt x="29255" y="7067"/>
                  </a:lnTo>
                  <a:lnTo>
                    <a:pt x="28810" y="6449"/>
                  </a:lnTo>
                  <a:lnTo>
                    <a:pt x="28316" y="5831"/>
                  </a:lnTo>
                  <a:lnTo>
                    <a:pt x="27822" y="5263"/>
                  </a:lnTo>
                  <a:lnTo>
                    <a:pt x="27303" y="4695"/>
                  </a:lnTo>
                  <a:lnTo>
                    <a:pt x="26735" y="4176"/>
                  </a:lnTo>
                  <a:lnTo>
                    <a:pt x="26166" y="3657"/>
                  </a:lnTo>
                  <a:lnTo>
                    <a:pt x="25549" y="3187"/>
                  </a:lnTo>
                  <a:lnTo>
                    <a:pt x="24931" y="2743"/>
                  </a:lnTo>
                  <a:lnTo>
                    <a:pt x="24264" y="2323"/>
                  </a:lnTo>
                  <a:lnTo>
                    <a:pt x="23597" y="1952"/>
                  </a:lnTo>
                  <a:lnTo>
                    <a:pt x="22905" y="1581"/>
                  </a:lnTo>
                  <a:lnTo>
                    <a:pt x="22213" y="1260"/>
                  </a:lnTo>
                  <a:lnTo>
                    <a:pt x="21472" y="988"/>
                  </a:lnTo>
                  <a:lnTo>
                    <a:pt x="20730" y="741"/>
                  </a:lnTo>
                  <a:lnTo>
                    <a:pt x="19989" y="519"/>
                  </a:lnTo>
                  <a:lnTo>
                    <a:pt x="19199" y="346"/>
                  </a:lnTo>
                  <a:lnTo>
                    <a:pt x="18433" y="198"/>
                  </a:lnTo>
                  <a:lnTo>
                    <a:pt x="17617" y="99"/>
                  </a:lnTo>
                  <a:lnTo>
                    <a:pt x="16802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" name="Google Shape;1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6000" y="3102460"/>
            <a:ext cx="2028725" cy="190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"/>
          <p:cNvGrpSpPr/>
          <p:nvPr/>
        </p:nvGrpSpPr>
        <p:grpSpPr>
          <a:xfrm>
            <a:off x="-347153" y="3136587"/>
            <a:ext cx="1104936" cy="2448557"/>
            <a:chOff x="-303853" y="3089387"/>
            <a:chExt cx="1104936" cy="2448557"/>
          </a:xfrm>
        </p:grpSpPr>
        <p:sp>
          <p:nvSpPr>
            <p:cNvPr id="20" name="Google Shape;20;p2"/>
            <p:cNvSpPr/>
            <p:nvPr/>
          </p:nvSpPr>
          <p:spPr>
            <a:xfrm>
              <a:off x="267673" y="3089387"/>
              <a:ext cx="156156" cy="156190"/>
            </a:xfrm>
            <a:custGeom>
              <a:rect b="b" l="l" r="r" t="t"/>
              <a:pathLst>
                <a:path extrusionOk="0" h="4523" w="4522">
                  <a:moveTo>
                    <a:pt x="2026" y="1"/>
                  </a:moveTo>
                  <a:lnTo>
                    <a:pt x="1804" y="50"/>
                  </a:lnTo>
                  <a:lnTo>
                    <a:pt x="1606" y="100"/>
                  </a:lnTo>
                  <a:lnTo>
                    <a:pt x="1384" y="174"/>
                  </a:lnTo>
                  <a:lnTo>
                    <a:pt x="1186" y="273"/>
                  </a:lnTo>
                  <a:lnTo>
                    <a:pt x="1013" y="371"/>
                  </a:lnTo>
                  <a:lnTo>
                    <a:pt x="840" y="520"/>
                  </a:lnTo>
                  <a:lnTo>
                    <a:pt x="667" y="668"/>
                  </a:lnTo>
                  <a:lnTo>
                    <a:pt x="519" y="816"/>
                  </a:lnTo>
                  <a:lnTo>
                    <a:pt x="395" y="989"/>
                  </a:lnTo>
                  <a:lnTo>
                    <a:pt x="272" y="1187"/>
                  </a:lnTo>
                  <a:lnTo>
                    <a:pt x="198" y="1385"/>
                  </a:lnTo>
                  <a:lnTo>
                    <a:pt x="99" y="1582"/>
                  </a:lnTo>
                  <a:lnTo>
                    <a:pt x="49" y="1805"/>
                  </a:lnTo>
                  <a:lnTo>
                    <a:pt x="25" y="2027"/>
                  </a:lnTo>
                  <a:lnTo>
                    <a:pt x="0" y="2249"/>
                  </a:lnTo>
                  <a:lnTo>
                    <a:pt x="25" y="2496"/>
                  </a:lnTo>
                  <a:lnTo>
                    <a:pt x="49" y="2719"/>
                  </a:lnTo>
                  <a:lnTo>
                    <a:pt x="99" y="2916"/>
                  </a:lnTo>
                  <a:lnTo>
                    <a:pt x="198" y="3139"/>
                  </a:lnTo>
                  <a:lnTo>
                    <a:pt x="272" y="3336"/>
                  </a:lnTo>
                  <a:lnTo>
                    <a:pt x="395" y="3509"/>
                  </a:lnTo>
                  <a:lnTo>
                    <a:pt x="519" y="3682"/>
                  </a:lnTo>
                  <a:lnTo>
                    <a:pt x="667" y="3855"/>
                  </a:lnTo>
                  <a:lnTo>
                    <a:pt x="840" y="4004"/>
                  </a:lnTo>
                  <a:lnTo>
                    <a:pt x="1013" y="4127"/>
                  </a:lnTo>
                  <a:lnTo>
                    <a:pt x="1186" y="4251"/>
                  </a:lnTo>
                  <a:lnTo>
                    <a:pt x="1384" y="4350"/>
                  </a:lnTo>
                  <a:lnTo>
                    <a:pt x="1606" y="4424"/>
                  </a:lnTo>
                  <a:lnTo>
                    <a:pt x="1804" y="4473"/>
                  </a:lnTo>
                  <a:lnTo>
                    <a:pt x="2026" y="4498"/>
                  </a:lnTo>
                  <a:lnTo>
                    <a:pt x="2273" y="4522"/>
                  </a:lnTo>
                  <a:lnTo>
                    <a:pt x="2496" y="4498"/>
                  </a:lnTo>
                  <a:lnTo>
                    <a:pt x="2718" y="4473"/>
                  </a:lnTo>
                  <a:lnTo>
                    <a:pt x="2940" y="4424"/>
                  </a:lnTo>
                  <a:lnTo>
                    <a:pt x="3138" y="4350"/>
                  </a:lnTo>
                  <a:lnTo>
                    <a:pt x="3336" y="4251"/>
                  </a:lnTo>
                  <a:lnTo>
                    <a:pt x="3533" y="4127"/>
                  </a:lnTo>
                  <a:lnTo>
                    <a:pt x="3706" y="4004"/>
                  </a:lnTo>
                  <a:lnTo>
                    <a:pt x="3854" y="3855"/>
                  </a:lnTo>
                  <a:lnTo>
                    <a:pt x="4003" y="3682"/>
                  </a:lnTo>
                  <a:lnTo>
                    <a:pt x="4151" y="3509"/>
                  </a:lnTo>
                  <a:lnTo>
                    <a:pt x="4250" y="3336"/>
                  </a:lnTo>
                  <a:lnTo>
                    <a:pt x="4349" y="3139"/>
                  </a:lnTo>
                  <a:lnTo>
                    <a:pt x="4423" y="2916"/>
                  </a:lnTo>
                  <a:lnTo>
                    <a:pt x="4472" y="2719"/>
                  </a:lnTo>
                  <a:lnTo>
                    <a:pt x="4522" y="2496"/>
                  </a:lnTo>
                  <a:lnTo>
                    <a:pt x="4522" y="2249"/>
                  </a:lnTo>
                  <a:lnTo>
                    <a:pt x="4522" y="2027"/>
                  </a:lnTo>
                  <a:lnTo>
                    <a:pt x="4472" y="1805"/>
                  </a:lnTo>
                  <a:lnTo>
                    <a:pt x="4423" y="1582"/>
                  </a:lnTo>
                  <a:lnTo>
                    <a:pt x="4349" y="1385"/>
                  </a:lnTo>
                  <a:lnTo>
                    <a:pt x="4250" y="1187"/>
                  </a:lnTo>
                  <a:lnTo>
                    <a:pt x="4151" y="989"/>
                  </a:lnTo>
                  <a:lnTo>
                    <a:pt x="4003" y="816"/>
                  </a:lnTo>
                  <a:lnTo>
                    <a:pt x="3854" y="668"/>
                  </a:lnTo>
                  <a:lnTo>
                    <a:pt x="3706" y="520"/>
                  </a:lnTo>
                  <a:lnTo>
                    <a:pt x="3533" y="371"/>
                  </a:lnTo>
                  <a:lnTo>
                    <a:pt x="3336" y="273"/>
                  </a:lnTo>
                  <a:lnTo>
                    <a:pt x="3138" y="174"/>
                  </a:lnTo>
                  <a:lnTo>
                    <a:pt x="2940" y="100"/>
                  </a:lnTo>
                  <a:lnTo>
                    <a:pt x="2718" y="50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33939" y="3631999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4201" y="0"/>
                  </a:moveTo>
                  <a:lnTo>
                    <a:pt x="4053" y="25"/>
                  </a:lnTo>
                  <a:lnTo>
                    <a:pt x="3880" y="75"/>
                  </a:lnTo>
                  <a:lnTo>
                    <a:pt x="3732" y="149"/>
                  </a:lnTo>
                  <a:lnTo>
                    <a:pt x="3583" y="272"/>
                  </a:lnTo>
                  <a:lnTo>
                    <a:pt x="248" y="3583"/>
                  </a:lnTo>
                  <a:lnTo>
                    <a:pt x="149" y="3731"/>
                  </a:lnTo>
                  <a:lnTo>
                    <a:pt x="75" y="3880"/>
                  </a:lnTo>
                  <a:lnTo>
                    <a:pt x="26" y="4053"/>
                  </a:lnTo>
                  <a:lnTo>
                    <a:pt x="1" y="4226"/>
                  </a:lnTo>
                  <a:lnTo>
                    <a:pt x="26" y="4374"/>
                  </a:lnTo>
                  <a:lnTo>
                    <a:pt x="75" y="4547"/>
                  </a:lnTo>
                  <a:lnTo>
                    <a:pt x="149" y="4695"/>
                  </a:lnTo>
                  <a:lnTo>
                    <a:pt x="248" y="4843"/>
                  </a:lnTo>
                  <a:lnTo>
                    <a:pt x="396" y="4942"/>
                  </a:lnTo>
                  <a:lnTo>
                    <a:pt x="544" y="5041"/>
                  </a:lnTo>
                  <a:lnTo>
                    <a:pt x="717" y="5090"/>
                  </a:lnTo>
                  <a:lnTo>
                    <a:pt x="1063" y="5090"/>
                  </a:lnTo>
                  <a:lnTo>
                    <a:pt x="1211" y="5041"/>
                  </a:lnTo>
                  <a:lnTo>
                    <a:pt x="1360" y="4942"/>
                  </a:lnTo>
                  <a:lnTo>
                    <a:pt x="1508" y="4843"/>
                  </a:lnTo>
                  <a:lnTo>
                    <a:pt x="4844" y="1508"/>
                  </a:lnTo>
                  <a:lnTo>
                    <a:pt x="4942" y="1384"/>
                  </a:lnTo>
                  <a:lnTo>
                    <a:pt x="5017" y="1211"/>
                  </a:lnTo>
                  <a:lnTo>
                    <a:pt x="5066" y="1063"/>
                  </a:lnTo>
                  <a:lnTo>
                    <a:pt x="5091" y="890"/>
                  </a:lnTo>
                  <a:lnTo>
                    <a:pt x="5066" y="717"/>
                  </a:lnTo>
                  <a:lnTo>
                    <a:pt x="5017" y="569"/>
                  </a:lnTo>
                  <a:lnTo>
                    <a:pt x="4942" y="396"/>
                  </a:lnTo>
                  <a:lnTo>
                    <a:pt x="4844" y="272"/>
                  </a:lnTo>
                  <a:lnTo>
                    <a:pt x="4695" y="149"/>
                  </a:lnTo>
                  <a:lnTo>
                    <a:pt x="4547" y="75"/>
                  </a:lnTo>
                  <a:lnTo>
                    <a:pt x="4374" y="2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33939" y="3631999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890" y="0"/>
                  </a:moveTo>
                  <a:lnTo>
                    <a:pt x="717" y="25"/>
                  </a:lnTo>
                  <a:lnTo>
                    <a:pt x="544" y="75"/>
                  </a:lnTo>
                  <a:lnTo>
                    <a:pt x="396" y="149"/>
                  </a:lnTo>
                  <a:lnTo>
                    <a:pt x="248" y="272"/>
                  </a:lnTo>
                  <a:lnTo>
                    <a:pt x="149" y="396"/>
                  </a:lnTo>
                  <a:lnTo>
                    <a:pt x="75" y="569"/>
                  </a:lnTo>
                  <a:lnTo>
                    <a:pt x="26" y="717"/>
                  </a:lnTo>
                  <a:lnTo>
                    <a:pt x="1" y="890"/>
                  </a:lnTo>
                  <a:lnTo>
                    <a:pt x="26" y="1063"/>
                  </a:lnTo>
                  <a:lnTo>
                    <a:pt x="75" y="1211"/>
                  </a:lnTo>
                  <a:lnTo>
                    <a:pt x="149" y="1384"/>
                  </a:lnTo>
                  <a:lnTo>
                    <a:pt x="248" y="1508"/>
                  </a:lnTo>
                  <a:lnTo>
                    <a:pt x="3583" y="4843"/>
                  </a:lnTo>
                  <a:lnTo>
                    <a:pt x="3732" y="4942"/>
                  </a:lnTo>
                  <a:lnTo>
                    <a:pt x="3880" y="5041"/>
                  </a:lnTo>
                  <a:lnTo>
                    <a:pt x="4053" y="5090"/>
                  </a:lnTo>
                  <a:lnTo>
                    <a:pt x="4374" y="5090"/>
                  </a:lnTo>
                  <a:lnTo>
                    <a:pt x="4547" y="5041"/>
                  </a:lnTo>
                  <a:lnTo>
                    <a:pt x="4695" y="4942"/>
                  </a:lnTo>
                  <a:lnTo>
                    <a:pt x="4844" y="4843"/>
                  </a:lnTo>
                  <a:lnTo>
                    <a:pt x="4942" y="4695"/>
                  </a:lnTo>
                  <a:lnTo>
                    <a:pt x="5017" y="4547"/>
                  </a:lnTo>
                  <a:lnTo>
                    <a:pt x="5066" y="4374"/>
                  </a:lnTo>
                  <a:lnTo>
                    <a:pt x="5091" y="4226"/>
                  </a:lnTo>
                  <a:lnTo>
                    <a:pt x="5066" y="4053"/>
                  </a:lnTo>
                  <a:lnTo>
                    <a:pt x="5017" y="3880"/>
                  </a:lnTo>
                  <a:lnTo>
                    <a:pt x="4942" y="3731"/>
                  </a:lnTo>
                  <a:lnTo>
                    <a:pt x="4844" y="3583"/>
                  </a:lnTo>
                  <a:lnTo>
                    <a:pt x="1508" y="272"/>
                  </a:lnTo>
                  <a:lnTo>
                    <a:pt x="1360" y="149"/>
                  </a:lnTo>
                  <a:lnTo>
                    <a:pt x="1211" y="75"/>
                  </a:lnTo>
                  <a:lnTo>
                    <a:pt x="1063" y="25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303853" y="4433837"/>
              <a:ext cx="1104936" cy="1104108"/>
            </a:xfrm>
            <a:custGeom>
              <a:rect b="b" l="l" r="r" t="t"/>
              <a:pathLst>
                <a:path extrusionOk="0" h="31973" w="31997">
                  <a:moveTo>
                    <a:pt x="15986" y="692"/>
                  </a:moveTo>
                  <a:lnTo>
                    <a:pt x="16777" y="717"/>
                  </a:lnTo>
                  <a:lnTo>
                    <a:pt x="17567" y="766"/>
                  </a:lnTo>
                  <a:lnTo>
                    <a:pt x="18333" y="865"/>
                  </a:lnTo>
                  <a:lnTo>
                    <a:pt x="19075" y="1013"/>
                  </a:lnTo>
                  <a:lnTo>
                    <a:pt x="19816" y="1186"/>
                  </a:lnTo>
                  <a:lnTo>
                    <a:pt x="20532" y="1384"/>
                  </a:lnTo>
                  <a:lnTo>
                    <a:pt x="21249" y="1631"/>
                  </a:lnTo>
                  <a:lnTo>
                    <a:pt x="21941" y="1903"/>
                  </a:lnTo>
                  <a:lnTo>
                    <a:pt x="22608" y="2199"/>
                  </a:lnTo>
                  <a:lnTo>
                    <a:pt x="23275" y="2545"/>
                  </a:lnTo>
                  <a:lnTo>
                    <a:pt x="23917" y="2916"/>
                  </a:lnTo>
                  <a:lnTo>
                    <a:pt x="24535" y="3311"/>
                  </a:lnTo>
                  <a:lnTo>
                    <a:pt x="25128" y="3731"/>
                  </a:lnTo>
                  <a:lnTo>
                    <a:pt x="25721" y="4201"/>
                  </a:lnTo>
                  <a:lnTo>
                    <a:pt x="26265" y="4670"/>
                  </a:lnTo>
                  <a:lnTo>
                    <a:pt x="26808" y="5189"/>
                  </a:lnTo>
                  <a:lnTo>
                    <a:pt x="27302" y="5708"/>
                  </a:lnTo>
                  <a:lnTo>
                    <a:pt x="27797" y="6276"/>
                  </a:lnTo>
                  <a:lnTo>
                    <a:pt x="28241" y="6844"/>
                  </a:lnTo>
                  <a:lnTo>
                    <a:pt x="28661" y="7437"/>
                  </a:lnTo>
                  <a:lnTo>
                    <a:pt x="29057" y="8055"/>
                  </a:lnTo>
                  <a:lnTo>
                    <a:pt x="29427" y="8697"/>
                  </a:lnTo>
                  <a:lnTo>
                    <a:pt x="29773" y="9365"/>
                  </a:lnTo>
                  <a:lnTo>
                    <a:pt x="30070" y="10032"/>
                  </a:lnTo>
                  <a:lnTo>
                    <a:pt x="30342" y="10723"/>
                  </a:lnTo>
                  <a:lnTo>
                    <a:pt x="30589" y="11440"/>
                  </a:lnTo>
                  <a:lnTo>
                    <a:pt x="30811" y="12157"/>
                  </a:lnTo>
                  <a:lnTo>
                    <a:pt x="30959" y="12898"/>
                  </a:lnTo>
                  <a:lnTo>
                    <a:pt x="31108" y="13664"/>
                  </a:lnTo>
                  <a:lnTo>
                    <a:pt x="31206" y="14430"/>
                  </a:lnTo>
                  <a:lnTo>
                    <a:pt x="31256" y="15196"/>
                  </a:lnTo>
                  <a:lnTo>
                    <a:pt x="31280" y="15986"/>
                  </a:lnTo>
                  <a:lnTo>
                    <a:pt x="31256" y="16777"/>
                  </a:lnTo>
                  <a:lnTo>
                    <a:pt x="31206" y="17543"/>
                  </a:lnTo>
                  <a:lnTo>
                    <a:pt x="31108" y="18309"/>
                  </a:lnTo>
                  <a:lnTo>
                    <a:pt x="30959" y="19050"/>
                  </a:lnTo>
                  <a:lnTo>
                    <a:pt x="30811" y="19791"/>
                  </a:lnTo>
                  <a:lnTo>
                    <a:pt x="30589" y="20533"/>
                  </a:lnTo>
                  <a:lnTo>
                    <a:pt x="30342" y="21224"/>
                  </a:lnTo>
                  <a:lnTo>
                    <a:pt x="30070" y="21916"/>
                  </a:lnTo>
                  <a:lnTo>
                    <a:pt x="29773" y="22608"/>
                  </a:lnTo>
                  <a:lnTo>
                    <a:pt x="29427" y="23251"/>
                  </a:lnTo>
                  <a:lnTo>
                    <a:pt x="29057" y="23893"/>
                  </a:lnTo>
                  <a:lnTo>
                    <a:pt x="28661" y="24511"/>
                  </a:lnTo>
                  <a:lnTo>
                    <a:pt x="28241" y="25128"/>
                  </a:lnTo>
                  <a:lnTo>
                    <a:pt x="27797" y="25697"/>
                  </a:lnTo>
                  <a:lnTo>
                    <a:pt x="27302" y="26240"/>
                  </a:lnTo>
                  <a:lnTo>
                    <a:pt x="26808" y="26784"/>
                  </a:lnTo>
                  <a:lnTo>
                    <a:pt x="26265" y="27278"/>
                  </a:lnTo>
                  <a:lnTo>
                    <a:pt x="25721" y="27772"/>
                  </a:lnTo>
                  <a:lnTo>
                    <a:pt x="25128" y="28217"/>
                  </a:lnTo>
                  <a:lnTo>
                    <a:pt x="24535" y="28662"/>
                  </a:lnTo>
                  <a:lnTo>
                    <a:pt x="23917" y="29057"/>
                  </a:lnTo>
                  <a:lnTo>
                    <a:pt x="23275" y="29428"/>
                  </a:lnTo>
                  <a:lnTo>
                    <a:pt x="22608" y="29749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2" y="30589"/>
                  </a:lnTo>
                  <a:lnTo>
                    <a:pt x="19816" y="30787"/>
                  </a:lnTo>
                  <a:lnTo>
                    <a:pt x="19075" y="30959"/>
                  </a:lnTo>
                  <a:lnTo>
                    <a:pt x="18333" y="31083"/>
                  </a:lnTo>
                  <a:lnTo>
                    <a:pt x="17567" y="31182"/>
                  </a:lnTo>
                  <a:lnTo>
                    <a:pt x="16777" y="31256"/>
                  </a:lnTo>
                  <a:lnTo>
                    <a:pt x="15220" y="31256"/>
                  </a:lnTo>
                  <a:lnTo>
                    <a:pt x="14430" y="31182"/>
                  </a:lnTo>
                  <a:lnTo>
                    <a:pt x="13664" y="31083"/>
                  </a:lnTo>
                  <a:lnTo>
                    <a:pt x="12922" y="30959"/>
                  </a:lnTo>
                  <a:lnTo>
                    <a:pt x="12181" y="30787"/>
                  </a:lnTo>
                  <a:lnTo>
                    <a:pt x="11465" y="30589"/>
                  </a:lnTo>
                  <a:lnTo>
                    <a:pt x="10748" y="30342"/>
                  </a:lnTo>
                  <a:lnTo>
                    <a:pt x="10056" y="30070"/>
                  </a:lnTo>
                  <a:lnTo>
                    <a:pt x="9389" y="29749"/>
                  </a:lnTo>
                  <a:lnTo>
                    <a:pt x="8722" y="29428"/>
                  </a:lnTo>
                  <a:lnTo>
                    <a:pt x="8080" y="29057"/>
                  </a:lnTo>
                  <a:lnTo>
                    <a:pt x="7462" y="28662"/>
                  </a:lnTo>
                  <a:lnTo>
                    <a:pt x="6869" y="28217"/>
                  </a:lnTo>
                  <a:lnTo>
                    <a:pt x="6276" y="27772"/>
                  </a:lnTo>
                  <a:lnTo>
                    <a:pt x="5732" y="27278"/>
                  </a:lnTo>
                  <a:lnTo>
                    <a:pt x="5189" y="26784"/>
                  </a:lnTo>
                  <a:lnTo>
                    <a:pt x="4695" y="26240"/>
                  </a:lnTo>
                  <a:lnTo>
                    <a:pt x="4200" y="25697"/>
                  </a:lnTo>
                  <a:lnTo>
                    <a:pt x="3756" y="25128"/>
                  </a:lnTo>
                  <a:lnTo>
                    <a:pt x="3336" y="24511"/>
                  </a:lnTo>
                  <a:lnTo>
                    <a:pt x="2940" y="23893"/>
                  </a:lnTo>
                  <a:lnTo>
                    <a:pt x="2570" y="23251"/>
                  </a:lnTo>
                  <a:lnTo>
                    <a:pt x="2224" y="22608"/>
                  </a:lnTo>
                  <a:lnTo>
                    <a:pt x="1927" y="21916"/>
                  </a:lnTo>
                  <a:lnTo>
                    <a:pt x="1631" y="21224"/>
                  </a:lnTo>
                  <a:lnTo>
                    <a:pt x="1408" y="20533"/>
                  </a:lnTo>
                  <a:lnTo>
                    <a:pt x="1186" y="19791"/>
                  </a:lnTo>
                  <a:lnTo>
                    <a:pt x="1013" y="19050"/>
                  </a:lnTo>
                  <a:lnTo>
                    <a:pt x="890" y="18309"/>
                  </a:lnTo>
                  <a:lnTo>
                    <a:pt x="791" y="17543"/>
                  </a:lnTo>
                  <a:lnTo>
                    <a:pt x="741" y="16777"/>
                  </a:lnTo>
                  <a:lnTo>
                    <a:pt x="717" y="15986"/>
                  </a:lnTo>
                  <a:lnTo>
                    <a:pt x="741" y="15196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898"/>
                  </a:lnTo>
                  <a:lnTo>
                    <a:pt x="1186" y="12157"/>
                  </a:lnTo>
                  <a:lnTo>
                    <a:pt x="1408" y="11440"/>
                  </a:lnTo>
                  <a:lnTo>
                    <a:pt x="1631" y="10723"/>
                  </a:lnTo>
                  <a:lnTo>
                    <a:pt x="1927" y="10032"/>
                  </a:lnTo>
                  <a:lnTo>
                    <a:pt x="2224" y="9365"/>
                  </a:lnTo>
                  <a:lnTo>
                    <a:pt x="2570" y="8697"/>
                  </a:lnTo>
                  <a:lnTo>
                    <a:pt x="2940" y="8055"/>
                  </a:lnTo>
                  <a:lnTo>
                    <a:pt x="3336" y="7437"/>
                  </a:lnTo>
                  <a:lnTo>
                    <a:pt x="3756" y="6844"/>
                  </a:lnTo>
                  <a:lnTo>
                    <a:pt x="4200" y="6276"/>
                  </a:lnTo>
                  <a:lnTo>
                    <a:pt x="4695" y="5708"/>
                  </a:lnTo>
                  <a:lnTo>
                    <a:pt x="5189" y="5189"/>
                  </a:lnTo>
                  <a:lnTo>
                    <a:pt x="5732" y="4670"/>
                  </a:lnTo>
                  <a:lnTo>
                    <a:pt x="6276" y="4201"/>
                  </a:lnTo>
                  <a:lnTo>
                    <a:pt x="6869" y="3731"/>
                  </a:lnTo>
                  <a:lnTo>
                    <a:pt x="7462" y="3311"/>
                  </a:lnTo>
                  <a:lnTo>
                    <a:pt x="8080" y="2916"/>
                  </a:lnTo>
                  <a:lnTo>
                    <a:pt x="8722" y="2545"/>
                  </a:lnTo>
                  <a:lnTo>
                    <a:pt x="9389" y="2199"/>
                  </a:lnTo>
                  <a:lnTo>
                    <a:pt x="10056" y="1903"/>
                  </a:lnTo>
                  <a:lnTo>
                    <a:pt x="10748" y="1631"/>
                  </a:lnTo>
                  <a:lnTo>
                    <a:pt x="11465" y="1384"/>
                  </a:lnTo>
                  <a:lnTo>
                    <a:pt x="12181" y="1186"/>
                  </a:lnTo>
                  <a:lnTo>
                    <a:pt x="12922" y="1013"/>
                  </a:lnTo>
                  <a:lnTo>
                    <a:pt x="13664" y="865"/>
                  </a:lnTo>
                  <a:lnTo>
                    <a:pt x="14430" y="766"/>
                  </a:lnTo>
                  <a:lnTo>
                    <a:pt x="15220" y="717"/>
                  </a:lnTo>
                  <a:lnTo>
                    <a:pt x="15986" y="692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5" y="74"/>
                  </a:lnTo>
                  <a:lnTo>
                    <a:pt x="13565" y="173"/>
                  </a:lnTo>
                  <a:lnTo>
                    <a:pt x="12774" y="321"/>
                  </a:lnTo>
                  <a:lnTo>
                    <a:pt x="12008" y="494"/>
                  </a:lnTo>
                  <a:lnTo>
                    <a:pt x="11242" y="717"/>
                  </a:lnTo>
                  <a:lnTo>
                    <a:pt x="10501" y="964"/>
                  </a:lnTo>
                  <a:lnTo>
                    <a:pt x="9784" y="1260"/>
                  </a:lnTo>
                  <a:lnTo>
                    <a:pt x="9068" y="1581"/>
                  </a:lnTo>
                  <a:lnTo>
                    <a:pt x="8376" y="1927"/>
                  </a:lnTo>
                  <a:lnTo>
                    <a:pt x="7709" y="2298"/>
                  </a:lnTo>
                  <a:lnTo>
                    <a:pt x="7067" y="2718"/>
                  </a:lnTo>
                  <a:lnTo>
                    <a:pt x="6449" y="3163"/>
                  </a:lnTo>
                  <a:lnTo>
                    <a:pt x="5831" y="3657"/>
                  </a:lnTo>
                  <a:lnTo>
                    <a:pt x="5263" y="4151"/>
                  </a:lnTo>
                  <a:lnTo>
                    <a:pt x="4695" y="4670"/>
                  </a:lnTo>
                  <a:lnTo>
                    <a:pt x="4176" y="5238"/>
                  </a:lnTo>
                  <a:lnTo>
                    <a:pt x="3657" y="5807"/>
                  </a:lnTo>
                  <a:lnTo>
                    <a:pt x="3187" y="6424"/>
                  </a:lnTo>
                  <a:lnTo>
                    <a:pt x="2743" y="7042"/>
                  </a:lnTo>
                  <a:lnTo>
                    <a:pt x="2323" y="7684"/>
                  </a:lnTo>
                  <a:lnTo>
                    <a:pt x="1952" y="8376"/>
                  </a:lnTo>
                  <a:lnTo>
                    <a:pt x="1581" y="9043"/>
                  </a:lnTo>
                  <a:lnTo>
                    <a:pt x="1260" y="9760"/>
                  </a:lnTo>
                  <a:lnTo>
                    <a:pt x="988" y="10501"/>
                  </a:lnTo>
                  <a:lnTo>
                    <a:pt x="717" y="11242"/>
                  </a:lnTo>
                  <a:lnTo>
                    <a:pt x="519" y="11984"/>
                  </a:lnTo>
                  <a:lnTo>
                    <a:pt x="321" y="12774"/>
                  </a:lnTo>
                  <a:lnTo>
                    <a:pt x="198" y="13540"/>
                  </a:lnTo>
                  <a:lnTo>
                    <a:pt x="99" y="14356"/>
                  </a:lnTo>
                  <a:lnTo>
                    <a:pt x="25" y="15171"/>
                  </a:lnTo>
                  <a:lnTo>
                    <a:pt x="0" y="15986"/>
                  </a:lnTo>
                  <a:lnTo>
                    <a:pt x="25" y="16802"/>
                  </a:lnTo>
                  <a:lnTo>
                    <a:pt x="99" y="17617"/>
                  </a:lnTo>
                  <a:lnTo>
                    <a:pt x="198" y="18408"/>
                  </a:lnTo>
                  <a:lnTo>
                    <a:pt x="321" y="19198"/>
                  </a:lnTo>
                  <a:lnTo>
                    <a:pt x="519" y="19964"/>
                  </a:lnTo>
                  <a:lnTo>
                    <a:pt x="717" y="20730"/>
                  </a:lnTo>
                  <a:lnTo>
                    <a:pt x="988" y="21472"/>
                  </a:lnTo>
                  <a:lnTo>
                    <a:pt x="1260" y="22188"/>
                  </a:lnTo>
                  <a:lnTo>
                    <a:pt x="1581" y="22905"/>
                  </a:lnTo>
                  <a:lnTo>
                    <a:pt x="1952" y="23596"/>
                  </a:lnTo>
                  <a:lnTo>
                    <a:pt x="2323" y="24264"/>
                  </a:lnTo>
                  <a:lnTo>
                    <a:pt x="2743" y="24906"/>
                  </a:lnTo>
                  <a:lnTo>
                    <a:pt x="3187" y="25548"/>
                  </a:lnTo>
                  <a:lnTo>
                    <a:pt x="3657" y="26141"/>
                  </a:lnTo>
                  <a:lnTo>
                    <a:pt x="4176" y="26734"/>
                  </a:lnTo>
                  <a:lnTo>
                    <a:pt x="4695" y="27278"/>
                  </a:lnTo>
                  <a:lnTo>
                    <a:pt x="5263" y="27822"/>
                  </a:lnTo>
                  <a:lnTo>
                    <a:pt x="5831" y="28316"/>
                  </a:lnTo>
                  <a:lnTo>
                    <a:pt x="6449" y="28785"/>
                  </a:lnTo>
                  <a:lnTo>
                    <a:pt x="7067" y="29230"/>
                  </a:lnTo>
                  <a:lnTo>
                    <a:pt x="7709" y="29650"/>
                  </a:lnTo>
                  <a:lnTo>
                    <a:pt x="8376" y="30045"/>
                  </a:lnTo>
                  <a:lnTo>
                    <a:pt x="9068" y="30391"/>
                  </a:lnTo>
                  <a:lnTo>
                    <a:pt x="9784" y="30712"/>
                  </a:lnTo>
                  <a:lnTo>
                    <a:pt x="10501" y="31009"/>
                  </a:lnTo>
                  <a:lnTo>
                    <a:pt x="11242" y="31256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75"/>
                  </a:lnTo>
                  <a:lnTo>
                    <a:pt x="14355" y="31898"/>
                  </a:lnTo>
                  <a:lnTo>
                    <a:pt x="15171" y="31948"/>
                  </a:lnTo>
                  <a:lnTo>
                    <a:pt x="15986" y="31973"/>
                  </a:lnTo>
                  <a:lnTo>
                    <a:pt x="16826" y="31948"/>
                  </a:lnTo>
                  <a:lnTo>
                    <a:pt x="17642" y="31898"/>
                  </a:lnTo>
                  <a:lnTo>
                    <a:pt x="18432" y="31775"/>
                  </a:lnTo>
                  <a:lnTo>
                    <a:pt x="19223" y="31651"/>
                  </a:lnTo>
                  <a:lnTo>
                    <a:pt x="19989" y="31478"/>
                  </a:lnTo>
                  <a:lnTo>
                    <a:pt x="20755" y="31256"/>
                  </a:lnTo>
                  <a:lnTo>
                    <a:pt x="21496" y="31009"/>
                  </a:lnTo>
                  <a:lnTo>
                    <a:pt x="22213" y="30712"/>
                  </a:lnTo>
                  <a:lnTo>
                    <a:pt x="22929" y="30391"/>
                  </a:lnTo>
                  <a:lnTo>
                    <a:pt x="23621" y="30045"/>
                  </a:lnTo>
                  <a:lnTo>
                    <a:pt x="24288" y="29650"/>
                  </a:lnTo>
                  <a:lnTo>
                    <a:pt x="24931" y="29230"/>
                  </a:lnTo>
                  <a:lnTo>
                    <a:pt x="25548" y="28785"/>
                  </a:lnTo>
                  <a:lnTo>
                    <a:pt x="26166" y="28316"/>
                  </a:lnTo>
                  <a:lnTo>
                    <a:pt x="26734" y="27822"/>
                  </a:lnTo>
                  <a:lnTo>
                    <a:pt x="27302" y="27278"/>
                  </a:lnTo>
                  <a:lnTo>
                    <a:pt x="27821" y="26734"/>
                  </a:lnTo>
                  <a:lnTo>
                    <a:pt x="28340" y="26141"/>
                  </a:lnTo>
                  <a:lnTo>
                    <a:pt x="28810" y="25548"/>
                  </a:lnTo>
                  <a:lnTo>
                    <a:pt x="29254" y="24906"/>
                  </a:lnTo>
                  <a:lnTo>
                    <a:pt x="29674" y="24264"/>
                  </a:lnTo>
                  <a:lnTo>
                    <a:pt x="30045" y="23596"/>
                  </a:lnTo>
                  <a:lnTo>
                    <a:pt x="30416" y="22905"/>
                  </a:lnTo>
                  <a:lnTo>
                    <a:pt x="30737" y="22188"/>
                  </a:lnTo>
                  <a:lnTo>
                    <a:pt x="31009" y="21472"/>
                  </a:lnTo>
                  <a:lnTo>
                    <a:pt x="31256" y="20730"/>
                  </a:lnTo>
                  <a:lnTo>
                    <a:pt x="31478" y="19964"/>
                  </a:lnTo>
                  <a:lnTo>
                    <a:pt x="31651" y="19198"/>
                  </a:lnTo>
                  <a:lnTo>
                    <a:pt x="31799" y="18408"/>
                  </a:lnTo>
                  <a:lnTo>
                    <a:pt x="31898" y="17617"/>
                  </a:lnTo>
                  <a:lnTo>
                    <a:pt x="31972" y="16802"/>
                  </a:lnTo>
                  <a:lnTo>
                    <a:pt x="31997" y="15986"/>
                  </a:lnTo>
                  <a:lnTo>
                    <a:pt x="31972" y="15171"/>
                  </a:lnTo>
                  <a:lnTo>
                    <a:pt x="31898" y="14356"/>
                  </a:lnTo>
                  <a:lnTo>
                    <a:pt x="31799" y="13540"/>
                  </a:lnTo>
                  <a:lnTo>
                    <a:pt x="31651" y="12774"/>
                  </a:lnTo>
                  <a:lnTo>
                    <a:pt x="31478" y="11984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37" y="9760"/>
                  </a:lnTo>
                  <a:lnTo>
                    <a:pt x="30416" y="9043"/>
                  </a:lnTo>
                  <a:lnTo>
                    <a:pt x="30045" y="8376"/>
                  </a:lnTo>
                  <a:lnTo>
                    <a:pt x="29674" y="7684"/>
                  </a:lnTo>
                  <a:lnTo>
                    <a:pt x="29254" y="7042"/>
                  </a:lnTo>
                  <a:lnTo>
                    <a:pt x="28810" y="6424"/>
                  </a:lnTo>
                  <a:lnTo>
                    <a:pt x="28340" y="5807"/>
                  </a:lnTo>
                  <a:lnTo>
                    <a:pt x="27821" y="5238"/>
                  </a:lnTo>
                  <a:lnTo>
                    <a:pt x="27302" y="4670"/>
                  </a:lnTo>
                  <a:lnTo>
                    <a:pt x="26734" y="4151"/>
                  </a:lnTo>
                  <a:lnTo>
                    <a:pt x="26166" y="3657"/>
                  </a:lnTo>
                  <a:lnTo>
                    <a:pt x="25548" y="3163"/>
                  </a:lnTo>
                  <a:lnTo>
                    <a:pt x="24931" y="2718"/>
                  </a:lnTo>
                  <a:lnTo>
                    <a:pt x="24288" y="2298"/>
                  </a:lnTo>
                  <a:lnTo>
                    <a:pt x="23621" y="1927"/>
                  </a:lnTo>
                  <a:lnTo>
                    <a:pt x="22929" y="1581"/>
                  </a:lnTo>
                  <a:lnTo>
                    <a:pt x="22213" y="1260"/>
                  </a:lnTo>
                  <a:lnTo>
                    <a:pt x="21496" y="964"/>
                  </a:lnTo>
                  <a:lnTo>
                    <a:pt x="20755" y="717"/>
                  </a:lnTo>
                  <a:lnTo>
                    <a:pt x="19989" y="494"/>
                  </a:lnTo>
                  <a:lnTo>
                    <a:pt x="19223" y="321"/>
                  </a:lnTo>
                  <a:lnTo>
                    <a:pt x="18432" y="173"/>
                  </a:lnTo>
                  <a:lnTo>
                    <a:pt x="17642" y="74"/>
                  </a:lnTo>
                  <a:lnTo>
                    <a:pt x="16826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 txBox="1"/>
          <p:nvPr>
            <p:ph hasCustomPrompt="1" type="title"/>
          </p:nvPr>
        </p:nvSpPr>
        <p:spPr>
          <a:xfrm>
            <a:off x="855900" y="1729300"/>
            <a:ext cx="7432200" cy="11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6" name="Google Shape;116;p11"/>
          <p:cNvSpPr txBox="1"/>
          <p:nvPr>
            <p:ph idx="1" type="subTitle"/>
          </p:nvPr>
        </p:nvSpPr>
        <p:spPr>
          <a:xfrm>
            <a:off x="2139150" y="2891300"/>
            <a:ext cx="4865700" cy="497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11"/>
          <p:cNvSpPr/>
          <p:nvPr/>
        </p:nvSpPr>
        <p:spPr>
          <a:xfrm rot="10800000">
            <a:off x="-1181250" y="-707060"/>
            <a:ext cx="2145919" cy="2145055"/>
          </a:xfrm>
          <a:custGeom>
            <a:rect b="b" l="l" r="r" t="t"/>
            <a:pathLst>
              <a:path extrusionOk="0" h="62117" w="62142">
                <a:moveTo>
                  <a:pt x="31059" y="692"/>
                </a:moveTo>
                <a:lnTo>
                  <a:pt x="31849" y="717"/>
                </a:lnTo>
                <a:lnTo>
                  <a:pt x="32640" y="742"/>
                </a:lnTo>
                <a:lnTo>
                  <a:pt x="33406" y="791"/>
                </a:lnTo>
                <a:lnTo>
                  <a:pt x="34172" y="865"/>
                </a:lnTo>
                <a:lnTo>
                  <a:pt x="34938" y="940"/>
                </a:lnTo>
                <a:lnTo>
                  <a:pt x="35679" y="1038"/>
                </a:lnTo>
                <a:lnTo>
                  <a:pt x="36445" y="1162"/>
                </a:lnTo>
                <a:lnTo>
                  <a:pt x="37186" y="1310"/>
                </a:lnTo>
                <a:lnTo>
                  <a:pt x="37927" y="1483"/>
                </a:lnTo>
                <a:lnTo>
                  <a:pt x="38644" y="1656"/>
                </a:lnTo>
                <a:lnTo>
                  <a:pt x="39361" y="1854"/>
                </a:lnTo>
                <a:lnTo>
                  <a:pt x="40077" y="2076"/>
                </a:lnTo>
                <a:lnTo>
                  <a:pt x="40794" y="2299"/>
                </a:lnTo>
                <a:lnTo>
                  <a:pt x="41510" y="2546"/>
                </a:lnTo>
                <a:lnTo>
                  <a:pt x="42202" y="2817"/>
                </a:lnTo>
                <a:lnTo>
                  <a:pt x="42869" y="3089"/>
                </a:lnTo>
                <a:lnTo>
                  <a:pt x="43561" y="3386"/>
                </a:lnTo>
                <a:lnTo>
                  <a:pt x="44228" y="3707"/>
                </a:lnTo>
                <a:lnTo>
                  <a:pt x="44870" y="4028"/>
                </a:lnTo>
                <a:lnTo>
                  <a:pt x="45538" y="4374"/>
                </a:lnTo>
                <a:lnTo>
                  <a:pt x="46180" y="4720"/>
                </a:lnTo>
                <a:lnTo>
                  <a:pt x="46798" y="5091"/>
                </a:lnTo>
                <a:lnTo>
                  <a:pt x="47415" y="5486"/>
                </a:lnTo>
                <a:lnTo>
                  <a:pt x="48033" y="5881"/>
                </a:lnTo>
                <a:lnTo>
                  <a:pt x="48626" y="6301"/>
                </a:lnTo>
                <a:lnTo>
                  <a:pt x="49219" y="6746"/>
                </a:lnTo>
                <a:lnTo>
                  <a:pt x="49812" y="7191"/>
                </a:lnTo>
                <a:lnTo>
                  <a:pt x="50380" y="7635"/>
                </a:lnTo>
                <a:lnTo>
                  <a:pt x="50924" y="8105"/>
                </a:lnTo>
                <a:lnTo>
                  <a:pt x="51468" y="8599"/>
                </a:lnTo>
                <a:lnTo>
                  <a:pt x="52011" y="9093"/>
                </a:lnTo>
                <a:lnTo>
                  <a:pt x="52530" y="9612"/>
                </a:lnTo>
                <a:lnTo>
                  <a:pt x="53049" y="10131"/>
                </a:lnTo>
                <a:lnTo>
                  <a:pt x="53543" y="10650"/>
                </a:lnTo>
                <a:lnTo>
                  <a:pt x="54012" y="11193"/>
                </a:lnTo>
                <a:lnTo>
                  <a:pt x="54482" y="11762"/>
                </a:lnTo>
                <a:lnTo>
                  <a:pt x="54951" y="12330"/>
                </a:lnTo>
                <a:lnTo>
                  <a:pt x="55396" y="12898"/>
                </a:lnTo>
                <a:lnTo>
                  <a:pt x="55816" y="13491"/>
                </a:lnTo>
                <a:lnTo>
                  <a:pt x="56236" y="14084"/>
                </a:lnTo>
                <a:lnTo>
                  <a:pt x="56632" y="14702"/>
                </a:lnTo>
                <a:lnTo>
                  <a:pt x="57027" y="15320"/>
                </a:lnTo>
                <a:lnTo>
                  <a:pt x="57397" y="15962"/>
                </a:lnTo>
                <a:lnTo>
                  <a:pt x="57768" y="16605"/>
                </a:lnTo>
                <a:lnTo>
                  <a:pt x="58114" y="17247"/>
                </a:lnTo>
                <a:lnTo>
                  <a:pt x="58435" y="17914"/>
                </a:lnTo>
                <a:lnTo>
                  <a:pt x="58732" y="18581"/>
                </a:lnTo>
                <a:lnTo>
                  <a:pt x="59028" y="19248"/>
                </a:lnTo>
                <a:lnTo>
                  <a:pt x="59325" y="19940"/>
                </a:lnTo>
                <a:lnTo>
                  <a:pt x="59596" y="20632"/>
                </a:lnTo>
                <a:lnTo>
                  <a:pt x="59844" y="21324"/>
                </a:lnTo>
                <a:lnTo>
                  <a:pt x="60066" y="22040"/>
                </a:lnTo>
                <a:lnTo>
                  <a:pt x="60288" y="22757"/>
                </a:lnTo>
                <a:lnTo>
                  <a:pt x="60461" y="23473"/>
                </a:lnTo>
                <a:lnTo>
                  <a:pt x="60659" y="24215"/>
                </a:lnTo>
                <a:lnTo>
                  <a:pt x="60807" y="24956"/>
                </a:lnTo>
                <a:lnTo>
                  <a:pt x="60955" y="25697"/>
                </a:lnTo>
                <a:lnTo>
                  <a:pt x="61079" y="26438"/>
                </a:lnTo>
                <a:lnTo>
                  <a:pt x="61178" y="27204"/>
                </a:lnTo>
                <a:lnTo>
                  <a:pt x="61277" y="27970"/>
                </a:lnTo>
                <a:lnTo>
                  <a:pt x="61351" y="28736"/>
                </a:lnTo>
                <a:lnTo>
                  <a:pt x="61400" y="29502"/>
                </a:lnTo>
                <a:lnTo>
                  <a:pt x="61425" y="30268"/>
                </a:lnTo>
                <a:lnTo>
                  <a:pt x="61425" y="31059"/>
                </a:lnTo>
                <a:lnTo>
                  <a:pt x="61425" y="31849"/>
                </a:lnTo>
                <a:lnTo>
                  <a:pt x="61400" y="32615"/>
                </a:lnTo>
                <a:lnTo>
                  <a:pt x="61351" y="33381"/>
                </a:lnTo>
                <a:lnTo>
                  <a:pt x="61277" y="34147"/>
                </a:lnTo>
                <a:lnTo>
                  <a:pt x="61178" y="34913"/>
                </a:lnTo>
                <a:lnTo>
                  <a:pt x="61079" y="35679"/>
                </a:lnTo>
                <a:lnTo>
                  <a:pt x="60955" y="36421"/>
                </a:lnTo>
                <a:lnTo>
                  <a:pt x="60807" y="37162"/>
                </a:lnTo>
                <a:lnTo>
                  <a:pt x="60659" y="37903"/>
                </a:lnTo>
                <a:lnTo>
                  <a:pt x="60461" y="38644"/>
                </a:lnTo>
                <a:lnTo>
                  <a:pt x="60288" y="39361"/>
                </a:lnTo>
                <a:lnTo>
                  <a:pt x="60066" y="40077"/>
                </a:lnTo>
                <a:lnTo>
                  <a:pt x="59844" y="40794"/>
                </a:lnTo>
                <a:lnTo>
                  <a:pt x="59596" y="41486"/>
                </a:lnTo>
                <a:lnTo>
                  <a:pt x="59325" y="42178"/>
                </a:lnTo>
                <a:lnTo>
                  <a:pt x="59028" y="42869"/>
                </a:lnTo>
                <a:lnTo>
                  <a:pt x="58732" y="43536"/>
                </a:lnTo>
                <a:lnTo>
                  <a:pt x="58435" y="44204"/>
                </a:lnTo>
                <a:lnTo>
                  <a:pt x="58114" y="44871"/>
                </a:lnTo>
                <a:lnTo>
                  <a:pt x="57768" y="45513"/>
                </a:lnTo>
                <a:lnTo>
                  <a:pt x="57397" y="46156"/>
                </a:lnTo>
                <a:lnTo>
                  <a:pt x="57027" y="46798"/>
                </a:lnTo>
                <a:lnTo>
                  <a:pt x="56632" y="47416"/>
                </a:lnTo>
                <a:lnTo>
                  <a:pt x="56236" y="48009"/>
                </a:lnTo>
                <a:lnTo>
                  <a:pt x="55816" y="48626"/>
                </a:lnTo>
                <a:lnTo>
                  <a:pt x="55396" y="49219"/>
                </a:lnTo>
                <a:lnTo>
                  <a:pt x="54951" y="49788"/>
                </a:lnTo>
                <a:lnTo>
                  <a:pt x="54482" y="50356"/>
                </a:lnTo>
                <a:lnTo>
                  <a:pt x="54012" y="50924"/>
                </a:lnTo>
                <a:lnTo>
                  <a:pt x="53543" y="51468"/>
                </a:lnTo>
                <a:lnTo>
                  <a:pt x="53049" y="51987"/>
                </a:lnTo>
                <a:lnTo>
                  <a:pt x="52530" y="52506"/>
                </a:lnTo>
                <a:lnTo>
                  <a:pt x="52011" y="53024"/>
                </a:lnTo>
                <a:lnTo>
                  <a:pt x="51468" y="53519"/>
                </a:lnTo>
                <a:lnTo>
                  <a:pt x="50924" y="54013"/>
                </a:lnTo>
                <a:lnTo>
                  <a:pt x="50380" y="54482"/>
                </a:lnTo>
                <a:lnTo>
                  <a:pt x="49812" y="54927"/>
                </a:lnTo>
                <a:lnTo>
                  <a:pt x="49219" y="55372"/>
                </a:lnTo>
                <a:lnTo>
                  <a:pt x="48626" y="55816"/>
                </a:lnTo>
                <a:lnTo>
                  <a:pt x="48033" y="56236"/>
                </a:lnTo>
                <a:lnTo>
                  <a:pt x="47415" y="56632"/>
                </a:lnTo>
                <a:lnTo>
                  <a:pt x="46798" y="57027"/>
                </a:lnTo>
                <a:lnTo>
                  <a:pt x="46180" y="57398"/>
                </a:lnTo>
                <a:lnTo>
                  <a:pt x="45538" y="57744"/>
                </a:lnTo>
                <a:lnTo>
                  <a:pt x="44870" y="58090"/>
                </a:lnTo>
                <a:lnTo>
                  <a:pt x="44228" y="58411"/>
                </a:lnTo>
                <a:lnTo>
                  <a:pt x="43561" y="58732"/>
                </a:lnTo>
                <a:lnTo>
                  <a:pt x="42869" y="59028"/>
                </a:lnTo>
                <a:lnTo>
                  <a:pt x="42202" y="59300"/>
                </a:lnTo>
                <a:lnTo>
                  <a:pt x="41510" y="59572"/>
                </a:lnTo>
                <a:lnTo>
                  <a:pt x="40794" y="59819"/>
                </a:lnTo>
                <a:lnTo>
                  <a:pt x="40077" y="60042"/>
                </a:lnTo>
                <a:lnTo>
                  <a:pt x="39361" y="60264"/>
                </a:lnTo>
                <a:lnTo>
                  <a:pt x="38644" y="60462"/>
                </a:lnTo>
                <a:lnTo>
                  <a:pt x="37927" y="60635"/>
                </a:lnTo>
                <a:lnTo>
                  <a:pt x="37186" y="60807"/>
                </a:lnTo>
                <a:lnTo>
                  <a:pt x="36445" y="60931"/>
                </a:lnTo>
                <a:lnTo>
                  <a:pt x="35679" y="61055"/>
                </a:lnTo>
                <a:lnTo>
                  <a:pt x="34938" y="61178"/>
                </a:lnTo>
                <a:lnTo>
                  <a:pt x="34172" y="61252"/>
                </a:lnTo>
                <a:lnTo>
                  <a:pt x="33406" y="61326"/>
                </a:lnTo>
                <a:lnTo>
                  <a:pt x="32640" y="61376"/>
                </a:lnTo>
                <a:lnTo>
                  <a:pt x="31849" y="61400"/>
                </a:lnTo>
                <a:lnTo>
                  <a:pt x="31059" y="61425"/>
                </a:lnTo>
                <a:lnTo>
                  <a:pt x="30293" y="61400"/>
                </a:lnTo>
                <a:lnTo>
                  <a:pt x="29502" y="61376"/>
                </a:lnTo>
                <a:lnTo>
                  <a:pt x="28736" y="61326"/>
                </a:lnTo>
                <a:lnTo>
                  <a:pt x="27970" y="61252"/>
                </a:lnTo>
                <a:lnTo>
                  <a:pt x="27204" y="61178"/>
                </a:lnTo>
                <a:lnTo>
                  <a:pt x="26463" y="61055"/>
                </a:lnTo>
                <a:lnTo>
                  <a:pt x="25697" y="60931"/>
                </a:lnTo>
                <a:lnTo>
                  <a:pt x="24956" y="60807"/>
                </a:lnTo>
                <a:lnTo>
                  <a:pt x="24214" y="60635"/>
                </a:lnTo>
                <a:lnTo>
                  <a:pt x="23498" y="60462"/>
                </a:lnTo>
                <a:lnTo>
                  <a:pt x="22757" y="60264"/>
                </a:lnTo>
                <a:lnTo>
                  <a:pt x="22065" y="60042"/>
                </a:lnTo>
                <a:lnTo>
                  <a:pt x="21348" y="59819"/>
                </a:lnTo>
                <a:lnTo>
                  <a:pt x="20632" y="59572"/>
                </a:lnTo>
                <a:lnTo>
                  <a:pt x="19940" y="59300"/>
                </a:lnTo>
                <a:lnTo>
                  <a:pt x="19273" y="59028"/>
                </a:lnTo>
                <a:lnTo>
                  <a:pt x="18581" y="58732"/>
                </a:lnTo>
                <a:lnTo>
                  <a:pt x="17914" y="58411"/>
                </a:lnTo>
                <a:lnTo>
                  <a:pt x="17272" y="58090"/>
                </a:lnTo>
                <a:lnTo>
                  <a:pt x="16604" y="57744"/>
                </a:lnTo>
                <a:lnTo>
                  <a:pt x="15962" y="57398"/>
                </a:lnTo>
                <a:lnTo>
                  <a:pt x="15344" y="57027"/>
                </a:lnTo>
                <a:lnTo>
                  <a:pt x="14727" y="56632"/>
                </a:lnTo>
                <a:lnTo>
                  <a:pt x="14109" y="56236"/>
                </a:lnTo>
                <a:lnTo>
                  <a:pt x="13516" y="55816"/>
                </a:lnTo>
                <a:lnTo>
                  <a:pt x="12923" y="55372"/>
                </a:lnTo>
                <a:lnTo>
                  <a:pt x="12330" y="54927"/>
                </a:lnTo>
                <a:lnTo>
                  <a:pt x="11762" y="54482"/>
                </a:lnTo>
                <a:lnTo>
                  <a:pt x="11218" y="54013"/>
                </a:lnTo>
                <a:lnTo>
                  <a:pt x="10674" y="53519"/>
                </a:lnTo>
                <a:lnTo>
                  <a:pt x="10131" y="53024"/>
                </a:lnTo>
                <a:lnTo>
                  <a:pt x="9612" y="52506"/>
                </a:lnTo>
                <a:lnTo>
                  <a:pt x="9093" y="51987"/>
                </a:lnTo>
                <a:lnTo>
                  <a:pt x="8599" y="51468"/>
                </a:lnTo>
                <a:lnTo>
                  <a:pt x="8130" y="50924"/>
                </a:lnTo>
                <a:lnTo>
                  <a:pt x="7660" y="50356"/>
                </a:lnTo>
                <a:lnTo>
                  <a:pt x="7191" y="49788"/>
                </a:lnTo>
                <a:lnTo>
                  <a:pt x="6746" y="49219"/>
                </a:lnTo>
                <a:lnTo>
                  <a:pt x="6326" y="48626"/>
                </a:lnTo>
                <a:lnTo>
                  <a:pt x="5906" y="48009"/>
                </a:lnTo>
                <a:lnTo>
                  <a:pt x="5510" y="47416"/>
                </a:lnTo>
                <a:lnTo>
                  <a:pt x="5115" y="46798"/>
                </a:lnTo>
                <a:lnTo>
                  <a:pt x="4745" y="46156"/>
                </a:lnTo>
                <a:lnTo>
                  <a:pt x="4374" y="45513"/>
                </a:lnTo>
                <a:lnTo>
                  <a:pt x="4028" y="44871"/>
                </a:lnTo>
                <a:lnTo>
                  <a:pt x="3707" y="44204"/>
                </a:lnTo>
                <a:lnTo>
                  <a:pt x="3386" y="43536"/>
                </a:lnTo>
                <a:lnTo>
                  <a:pt x="3089" y="42869"/>
                </a:lnTo>
                <a:lnTo>
                  <a:pt x="2817" y="42178"/>
                </a:lnTo>
                <a:lnTo>
                  <a:pt x="2545" y="41486"/>
                </a:lnTo>
                <a:lnTo>
                  <a:pt x="2298" y="40794"/>
                </a:lnTo>
                <a:lnTo>
                  <a:pt x="2076" y="40077"/>
                </a:lnTo>
                <a:lnTo>
                  <a:pt x="1854" y="39361"/>
                </a:lnTo>
                <a:lnTo>
                  <a:pt x="1681" y="38644"/>
                </a:lnTo>
                <a:lnTo>
                  <a:pt x="1483" y="37903"/>
                </a:lnTo>
                <a:lnTo>
                  <a:pt x="1335" y="37162"/>
                </a:lnTo>
                <a:lnTo>
                  <a:pt x="1187" y="36421"/>
                </a:lnTo>
                <a:lnTo>
                  <a:pt x="1063" y="35679"/>
                </a:lnTo>
                <a:lnTo>
                  <a:pt x="964" y="34913"/>
                </a:lnTo>
                <a:lnTo>
                  <a:pt x="865" y="34147"/>
                </a:lnTo>
                <a:lnTo>
                  <a:pt x="791" y="33381"/>
                </a:lnTo>
                <a:lnTo>
                  <a:pt x="742" y="32615"/>
                </a:lnTo>
                <a:lnTo>
                  <a:pt x="717" y="31849"/>
                </a:lnTo>
                <a:lnTo>
                  <a:pt x="717" y="31059"/>
                </a:lnTo>
                <a:lnTo>
                  <a:pt x="717" y="30268"/>
                </a:lnTo>
                <a:lnTo>
                  <a:pt x="742" y="29502"/>
                </a:lnTo>
                <a:lnTo>
                  <a:pt x="791" y="28736"/>
                </a:lnTo>
                <a:lnTo>
                  <a:pt x="865" y="27970"/>
                </a:lnTo>
                <a:lnTo>
                  <a:pt x="964" y="27204"/>
                </a:lnTo>
                <a:lnTo>
                  <a:pt x="1063" y="26438"/>
                </a:lnTo>
                <a:lnTo>
                  <a:pt x="1187" y="25697"/>
                </a:lnTo>
                <a:lnTo>
                  <a:pt x="1335" y="24956"/>
                </a:lnTo>
                <a:lnTo>
                  <a:pt x="1483" y="24215"/>
                </a:lnTo>
                <a:lnTo>
                  <a:pt x="1681" y="23473"/>
                </a:lnTo>
                <a:lnTo>
                  <a:pt x="1854" y="22757"/>
                </a:lnTo>
                <a:lnTo>
                  <a:pt x="2076" y="22040"/>
                </a:lnTo>
                <a:lnTo>
                  <a:pt x="2298" y="21324"/>
                </a:lnTo>
                <a:lnTo>
                  <a:pt x="2545" y="20632"/>
                </a:lnTo>
                <a:lnTo>
                  <a:pt x="2817" y="19940"/>
                </a:lnTo>
                <a:lnTo>
                  <a:pt x="3089" y="19248"/>
                </a:lnTo>
                <a:lnTo>
                  <a:pt x="3386" y="18581"/>
                </a:lnTo>
                <a:lnTo>
                  <a:pt x="3707" y="17914"/>
                </a:lnTo>
                <a:lnTo>
                  <a:pt x="4028" y="17247"/>
                </a:lnTo>
                <a:lnTo>
                  <a:pt x="4374" y="16605"/>
                </a:lnTo>
                <a:lnTo>
                  <a:pt x="4745" y="15962"/>
                </a:lnTo>
                <a:lnTo>
                  <a:pt x="5115" y="15320"/>
                </a:lnTo>
                <a:lnTo>
                  <a:pt x="5510" y="14702"/>
                </a:lnTo>
                <a:lnTo>
                  <a:pt x="5906" y="14084"/>
                </a:lnTo>
                <a:lnTo>
                  <a:pt x="6326" y="13491"/>
                </a:lnTo>
                <a:lnTo>
                  <a:pt x="6746" y="12898"/>
                </a:lnTo>
                <a:lnTo>
                  <a:pt x="7191" y="12330"/>
                </a:lnTo>
                <a:lnTo>
                  <a:pt x="7660" y="11762"/>
                </a:lnTo>
                <a:lnTo>
                  <a:pt x="8130" y="11193"/>
                </a:lnTo>
                <a:lnTo>
                  <a:pt x="8599" y="10650"/>
                </a:lnTo>
                <a:lnTo>
                  <a:pt x="9093" y="10131"/>
                </a:lnTo>
                <a:lnTo>
                  <a:pt x="9612" y="9612"/>
                </a:lnTo>
                <a:lnTo>
                  <a:pt x="10131" y="9093"/>
                </a:lnTo>
                <a:lnTo>
                  <a:pt x="10674" y="8599"/>
                </a:lnTo>
                <a:lnTo>
                  <a:pt x="11218" y="8105"/>
                </a:lnTo>
                <a:lnTo>
                  <a:pt x="11762" y="7635"/>
                </a:lnTo>
                <a:lnTo>
                  <a:pt x="12330" y="7191"/>
                </a:lnTo>
                <a:lnTo>
                  <a:pt x="12923" y="6746"/>
                </a:lnTo>
                <a:lnTo>
                  <a:pt x="13516" y="6301"/>
                </a:lnTo>
                <a:lnTo>
                  <a:pt x="14109" y="5881"/>
                </a:lnTo>
                <a:lnTo>
                  <a:pt x="14727" y="5486"/>
                </a:lnTo>
                <a:lnTo>
                  <a:pt x="15344" y="5091"/>
                </a:lnTo>
                <a:lnTo>
                  <a:pt x="15962" y="4720"/>
                </a:lnTo>
                <a:lnTo>
                  <a:pt x="16604" y="4374"/>
                </a:lnTo>
                <a:lnTo>
                  <a:pt x="17272" y="4028"/>
                </a:lnTo>
                <a:lnTo>
                  <a:pt x="17914" y="3707"/>
                </a:lnTo>
                <a:lnTo>
                  <a:pt x="18581" y="3386"/>
                </a:lnTo>
                <a:lnTo>
                  <a:pt x="19273" y="3089"/>
                </a:lnTo>
                <a:lnTo>
                  <a:pt x="19940" y="2817"/>
                </a:lnTo>
                <a:lnTo>
                  <a:pt x="20632" y="2546"/>
                </a:lnTo>
                <a:lnTo>
                  <a:pt x="21348" y="2299"/>
                </a:lnTo>
                <a:lnTo>
                  <a:pt x="22065" y="2076"/>
                </a:lnTo>
                <a:lnTo>
                  <a:pt x="22757" y="1854"/>
                </a:lnTo>
                <a:lnTo>
                  <a:pt x="23498" y="1656"/>
                </a:lnTo>
                <a:lnTo>
                  <a:pt x="24214" y="1483"/>
                </a:lnTo>
                <a:lnTo>
                  <a:pt x="24956" y="1310"/>
                </a:lnTo>
                <a:lnTo>
                  <a:pt x="25697" y="1162"/>
                </a:lnTo>
                <a:lnTo>
                  <a:pt x="26463" y="1038"/>
                </a:lnTo>
                <a:lnTo>
                  <a:pt x="27204" y="940"/>
                </a:lnTo>
                <a:lnTo>
                  <a:pt x="27970" y="865"/>
                </a:lnTo>
                <a:lnTo>
                  <a:pt x="28736" y="791"/>
                </a:lnTo>
                <a:lnTo>
                  <a:pt x="29502" y="742"/>
                </a:lnTo>
                <a:lnTo>
                  <a:pt x="30293" y="717"/>
                </a:lnTo>
                <a:lnTo>
                  <a:pt x="31059" y="692"/>
                </a:lnTo>
                <a:close/>
                <a:moveTo>
                  <a:pt x="30268" y="1"/>
                </a:moveTo>
                <a:lnTo>
                  <a:pt x="29477" y="25"/>
                </a:lnTo>
                <a:lnTo>
                  <a:pt x="28687" y="75"/>
                </a:lnTo>
                <a:lnTo>
                  <a:pt x="27896" y="149"/>
                </a:lnTo>
                <a:lnTo>
                  <a:pt x="27130" y="248"/>
                </a:lnTo>
                <a:lnTo>
                  <a:pt x="26339" y="347"/>
                </a:lnTo>
                <a:lnTo>
                  <a:pt x="25573" y="470"/>
                </a:lnTo>
                <a:lnTo>
                  <a:pt x="24807" y="618"/>
                </a:lnTo>
                <a:lnTo>
                  <a:pt x="24066" y="791"/>
                </a:lnTo>
                <a:lnTo>
                  <a:pt x="23325" y="964"/>
                </a:lnTo>
                <a:lnTo>
                  <a:pt x="22584" y="1162"/>
                </a:lnTo>
                <a:lnTo>
                  <a:pt x="21843" y="1384"/>
                </a:lnTo>
                <a:lnTo>
                  <a:pt x="21126" y="1631"/>
                </a:lnTo>
                <a:lnTo>
                  <a:pt x="20409" y="1878"/>
                </a:lnTo>
                <a:lnTo>
                  <a:pt x="19693" y="2150"/>
                </a:lnTo>
                <a:lnTo>
                  <a:pt x="19001" y="2447"/>
                </a:lnTo>
                <a:lnTo>
                  <a:pt x="18309" y="2743"/>
                </a:lnTo>
                <a:lnTo>
                  <a:pt x="17617" y="3064"/>
                </a:lnTo>
                <a:lnTo>
                  <a:pt x="16950" y="3386"/>
                </a:lnTo>
                <a:lnTo>
                  <a:pt x="16283" y="3756"/>
                </a:lnTo>
                <a:lnTo>
                  <a:pt x="15616" y="4102"/>
                </a:lnTo>
                <a:lnTo>
                  <a:pt x="14974" y="4498"/>
                </a:lnTo>
                <a:lnTo>
                  <a:pt x="14331" y="4893"/>
                </a:lnTo>
                <a:lnTo>
                  <a:pt x="13714" y="5313"/>
                </a:lnTo>
                <a:lnTo>
                  <a:pt x="13096" y="5733"/>
                </a:lnTo>
                <a:lnTo>
                  <a:pt x="12503" y="6178"/>
                </a:lnTo>
                <a:lnTo>
                  <a:pt x="11910" y="6622"/>
                </a:lnTo>
                <a:lnTo>
                  <a:pt x="11317" y="7092"/>
                </a:lnTo>
                <a:lnTo>
                  <a:pt x="10749" y="7586"/>
                </a:lnTo>
                <a:lnTo>
                  <a:pt x="10205" y="8080"/>
                </a:lnTo>
                <a:lnTo>
                  <a:pt x="9637" y="8574"/>
                </a:lnTo>
                <a:lnTo>
                  <a:pt x="9118" y="9093"/>
                </a:lnTo>
                <a:lnTo>
                  <a:pt x="8599" y="9637"/>
                </a:lnTo>
                <a:lnTo>
                  <a:pt x="8080" y="10180"/>
                </a:lnTo>
                <a:lnTo>
                  <a:pt x="7586" y="10749"/>
                </a:lnTo>
                <a:lnTo>
                  <a:pt x="7116" y="11317"/>
                </a:lnTo>
                <a:lnTo>
                  <a:pt x="6647" y="11885"/>
                </a:lnTo>
                <a:lnTo>
                  <a:pt x="6178" y="12478"/>
                </a:lnTo>
                <a:lnTo>
                  <a:pt x="5733" y="13096"/>
                </a:lnTo>
                <a:lnTo>
                  <a:pt x="5313" y="13689"/>
                </a:lnTo>
                <a:lnTo>
                  <a:pt x="4917" y="14331"/>
                </a:lnTo>
                <a:lnTo>
                  <a:pt x="4497" y="14949"/>
                </a:lnTo>
                <a:lnTo>
                  <a:pt x="4127" y="15616"/>
                </a:lnTo>
                <a:lnTo>
                  <a:pt x="3756" y="16259"/>
                </a:lnTo>
                <a:lnTo>
                  <a:pt x="3410" y="16926"/>
                </a:lnTo>
                <a:lnTo>
                  <a:pt x="3064" y="17593"/>
                </a:lnTo>
                <a:lnTo>
                  <a:pt x="2743" y="18285"/>
                </a:lnTo>
                <a:lnTo>
                  <a:pt x="2447" y="18977"/>
                </a:lnTo>
                <a:lnTo>
                  <a:pt x="2175" y="19668"/>
                </a:lnTo>
                <a:lnTo>
                  <a:pt x="1903" y="20385"/>
                </a:lnTo>
                <a:lnTo>
                  <a:pt x="1631" y="21101"/>
                </a:lnTo>
                <a:lnTo>
                  <a:pt x="1409" y="21818"/>
                </a:lnTo>
                <a:lnTo>
                  <a:pt x="1187" y="22559"/>
                </a:lnTo>
                <a:lnTo>
                  <a:pt x="989" y="23300"/>
                </a:lnTo>
                <a:lnTo>
                  <a:pt x="791" y="24042"/>
                </a:lnTo>
                <a:lnTo>
                  <a:pt x="643" y="24808"/>
                </a:lnTo>
                <a:lnTo>
                  <a:pt x="495" y="25574"/>
                </a:lnTo>
                <a:lnTo>
                  <a:pt x="371" y="26340"/>
                </a:lnTo>
                <a:lnTo>
                  <a:pt x="248" y="27106"/>
                </a:lnTo>
                <a:lnTo>
                  <a:pt x="174" y="27896"/>
                </a:lnTo>
                <a:lnTo>
                  <a:pt x="99" y="28662"/>
                </a:lnTo>
                <a:lnTo>
                  <a:pt x="50" y="29453"/>
                </a:lnTo>
                <a:lnTo>
                  <a:pt x="25" y="30268"/>
                </a:lnTo>
                <a:lnTo>
                  <a:pt x="1" y="31059"/>
                </a:lnTo>
                <a:lnTo>
                  <a:pt x="25" y="31849"/>
                </a:lnTo>
                <a:lnTo>
                  <a:pt x="50" y="32665"/>
                </a:lnTo>
                <a:lnTo>
                  <a:pt x="99" y="33456"/>
                </a:lnTo>
                <a:lnTo>
                  <a:pt x="174" y="34221"/>
                </a:lnTo>
                <a:lnTo>
                  <a:pt x="248" y="35012"/>
                </a:lnTo>
                <a:lnTo>
                  <a:pt x="371" y="35778"/>
                </a:lnTo>
                <a:lnTo>
                  <a:pt x="495" y="36544"/>
                </a:lnTo>
                <a:lnTo>
                  <a:pt x="643" y="37310"/>
                </a:lnTo>
                <a:lnTo>
                  <a:pt x="791" y="38076"/>
                </a:lnTo>
                <a:lnTo>
                  <a:pt x="989" y="38817"/>
                </a:lnTo>
                <a:lnTo>
                  <a:pt x="1187" y="39558"/>
                </a:lnTo>
                <a:lnTo>
                  <a:pt x="1409" y="40275"/>
                </a:lnTo>
                <a:lnTo>
                  <a:pt x="1631" y="41016"/>
                </a:lnTo>
                <a:lnTo>
                  <a:pt x="1903" y="41733"/>
                </a:lnTo>
                <a:lnTo>
                  <a:pt x="2175" y="42449"/>
                </a:lnTo>
                <a:lnTo>
                  <a:pt x="2447" y="43141"/>
                </a:lnTo>
                <a:lnTo>
                  <a:pt x="2743" y="43833"/>
                </a:lnTo>
                <a:lnTo>
                  <a:pt x="3064" y="44525"/>
                </a:lnTo>
                <a:lnTo>
                  <a:pt x="3410" y="45192"/>
                </a:lnTo>
                <a:lnTo>
                  <a:pt x="3756" y="45859"/>
                </a:lnTo>
                <a:lnTo>
                  <a:pt x="4127" y="46501"/>
                </a:lnTo>
                <a:lnTo>
                  <a:pt x="4497" y="47144"/>
                </a:lnTo>
                <a:lnTo>
                  <a:pt x="4917" y="47786"/>
                </a:lnTo>
                <a:lnTo>
                  <a:pt x="5313" y="48404"/>
                </a:lnTo>
                <a:lnTo>
                  <a:pt x="5733" y="49022"/>
                </a:lnTo>
                <a:lnTo>
                  <a:pt x="6178" y="49639"/>
                </a:lnTo>
                <a:lnTo>
                  <a:pt x="6647" y="50232"/>
                </a:lnTo>
                <a:lnTo>
                  <a:pt x="7116" y="50801"/>
                </a:lnTo>
                <a:lnTo>
                  <a:pt x="7586" y="51369"/>
                </a:lnTo>
                <a:lnTo>
                  <a:pt x="8080" y="51937"/>
                </a:lnTo>
                <a:lnTo>
                  <a:pt x="8599" y="52481"/>
                </a:lnTo>
                <a:lnTo>
                  <a:pt x="9118" y="53024"/>
                </a:lnTo>
                <a:lnTo>
                  <a:pt x="9637" y="53543"/>
                </a:lnTo>
                <a:lnTo>
                  <a:pt x="10205" y="54037"/>
                </a:lnTo>
                <a:lnTo>
                  <a:pt x="10749" y="54532"/>
                </a:lnTo>
                <a:lnTo>
                  <a:pt x="11317" y="55026"/>
                </a:lnTo>
                <a:lnTo>
                  <a:pt x="11910" y="55495"/>
                </a:lnTo>
                <a:lnTo>
                  <a:pt x="12503" y="55940"/>
                </a:lnTo>
                <a:lnTo>
                  <a:pt x="13096" y="56385"/>
                </a:lnTo>
                <a:lnTo>
                  <a:pt x="13714" y="56805"/>
                </a:lnTo>
                <a:lnTo>
                  <a:pt x="14331" y="57225"/>
                </a:lnTo>
                <a:lnTo>
                  <a:pt x="14974" y="57620"/>
                </a:lnTo>
                <a:lnTo>
                  <a:pt x="15616" y="57991"/>
                </a:lnTo>
                <a:lnTo>
                  <a:pt x="16283" y="58361"/>
                </a:lnTo>
                <a:lnTo>
                  <a:pt x="16950" y="58707"/>
                </a:lnTo>
                <a:lnTo>
                  <a:pt x="17617" y="59053"/>
                </a:lnTo>
                <a:lnTo>
                  <a:pt x="18309" y="59374"/>
                </a:lnTo>
                <a:lnTo>
                  <a:pt x="19001" y="59671"/>
                </a:lnTo>
                <a:lnTo>
                  <a:pt x="19693" y="59967"/>
                </a:lnTo>
                <a:lnTo>
                  <a:pt x="20409" y="60239"/>
                </a:lnTo>
                <a:lnTo>
                  <a:pt x="21126" y="60486"/>
                </a:lnTo>
                <a:lnTo>
                  <a:pt x="21843" y="60733"/>
                </a:lnTo>
                <a:lnTo>
                  <a:pt x="22584" y="60931"/>
                </a:lnTo>
                <a:lnTo>
                  <a:pt x="23325" y="61153"/>
                </a:lnTo>
                <a:lnTo>
                  <a:pt x="24066" y="61326"/>
                </a:lnTo>
                <a:lnTo>
                  <a:pt x="24807" y="61499"/>
                </a:lnTo>
                <a:lnTo>
                  <a:pt x="25573" y="61648"/>
                </a:lnTo>
                <a:lnTo>
                  <a:pt x="26339" y="61771"/>
                </a:lnTo>
                <a:lnTo>
                  <a:pt x="27130" y="61870"/>
                </a:lnTo>
                <a:lnTo>
                  <a:pt x="27896" y="61969"/>
                </a:lnTo>
                <a:lnTo>
                  <a:pt x="28687" y="62043"/>
                </a:lnTo>
                <a:lnTo>
                  <a:pt x="29477" y="62092"/>
                </a:lnTo>
                <a:lnTo>
                  <a:pt x="30268" y="62117"/>
                </a:lnTo>
                <a:lnTo>
                  <a:pt x="31874" y="62117"/>
                </a:lnTo>
                <a:lnTo>
                  <a:pt x="32665" y="62092"/>
                </a:lnTo>
                <a:lnTo>
                  <a:pt x="33455" y="62043"/>
                </a:lnTo>
                <a:lnTo>
                  <a:pt x="34246" y="61969"/>
                </a:lnTo>
                <a:lnTo>
                  <a:pt x="35012" y="61870"/>
                </a:lnTo>
                <a:lnTo>
                  <a:pt x="35803" y="61771"/>
                </a:lnTo>
                <a:lnTo>
                  <a:pt x="36569" y="61648"/>
                </a:lnTo>
                <a:lnTo>
                  <a:pt x="37334" y="61499"/>
                </a:lnTo>
                <a:lnTo>
                  <a:pt x="38076" y="61326"/>
                </a:lnTo>
                <a:lnTo>
                  <a:pt x="38817" y="61153"/>
                </a:lnTo>
                <a:lnTo>
                  <a:pt x="39558" y="60931"/>
                </a:lnTo>
                <a:lnTo>
                  <a:pt x="40299" y="60733"/>
                </a:lnTo>
                <a:lnTo>
                  <a:pt x="41016" y="60486"/>
                </a:lnTo>
                <a:lnTo>
                  <a:pt x="41733" y="60239"/>
                </a:lnTo>
                <a:lnTo>
                  <a:pt x="42449" y="59967"/>
                </a:lnTo>
                <a:lnTo>
                  <a:pt x="43141" y="59671"/>
                </a:lnTo>
                <a:lnTo>
                  <a:pt x="43833" y="59374"/>
                </a:lnTo>
                <a:lnTo>
                  <a:pt x="44525" y="59053"/>
                </a:lnTo>
                <a:lnTo>
                  <a:pt x="45192" y="58707"/>
                </a:lnTo>
                <a:lnTo>
                  <a:pt x="45859" y="58361"/>
                </a:lnTo>
                <a:lnTo>
                  <a:pt x="46526" y="57991"/>
                </a:lnTo>
                <a:lnTo>
                  <a:pt x="47168" y="57620"/>
                </a:lnTo>
                <a:lnTo>
                  <a:pt x="47811" y="57225"/>
                </a:lnTo>
                <a:lnTo>
                  <a:pt x="48428" y="56805"/>
                </a:lnTo>
                <a:lnTo>
                  <a:pt x="49046" y="56385"/>
                </a:lnTo>
                <a:lnTo>
                  <a:pt x="49639" y="55940"/>
                </a:lnTo>
                <a:lnTo>
                  <a:pt x="50232" y="55495"/>
                </a:lnTo>
                <a:lnTo>
                  <a:pt x="50825" y="55026"/>
                </a:lnTo>
                <a:lnTo>
                  <a:pt x="51393" y="54532"/>
                </a:lnTo>
                <a:lnTo>
                  <a:pt x="51937" y="54037"/>
                </a:lnTo>
                <a:lnTo>
                  <a:pt x="52505" y="53543"/>
                </a:lnTo>
                <a:lnTo>
                  <a:pt x="53024" y="53024"/>
                </a:lnTo>
                <a:lnTo>
                  <a:pt x="53543" y="52481"/>
                </a:lnTo>
                <a:lnTo>
                  <a:pt x="54062" y="51937"/>
                </a:lnTo>
                <a:lnTo>
                  <a:pt x="54556" y="51369"/>
                </a:lnTo>
                <a:lnTo>
                  <a:pt x="55025" y="50801"/>
                </a:lnTo>
                <a:lnTo>
                  <a:pt x="55495" y="50232"/>
                </a:lnTo>
                <a:lnTo>
                  <a:pt x="55964" y="49639"/>
                </a:lnTo>
                <a:lnTo>
                  <a:pt x="56384" y="49022"/>
                </a:lnTo>
                <a:lnTo>
                  <a:pt x="56829" y="48404"/>
                </a:lnTo>
                <a:lnTo>
                  <a:pt x="57225" y="47786"/>
                </a:lnTo>
                <a:lnTo>
                  <a:pt x="57620" y="47144"/>
                </a:lnTo>
                <a:lnTo>
                  <a:pt x="58015" y="46501"/>
                </a:lnTo>
                <a:lnTo>
                  <a:pt x="58386" y="45859"/>
                </a:lnTo>
                <a:lnTo>
                  <a:pt x="58732" y="45192"/>
                </a:lnTo>
                <a:lnTo>
                  <a:pt x="59078" y="44525"/>
                </a:lnTo>
                <a:lnTo>
                  <a:pt x="59399" y="43833"/>
                </a:lnTo>
                <a:lnTo>
                  <a:pt x="59695" y="43141"/>
                </a:lnTo>
                <a:lnTo>
                  <a:pt x="59967" y="42449"/>
                </a:lnTo>
                <a:lnTo>
                  <a:pt x="60239" y="41733"/>
                </a:lnTo>
                <a:lnTo>
                  <a:pt x="60511" y="41016"/>
                </a:lnTo>
                <a:lnTo>
                  <a:pt x="60733" y="40275"/>
                </a:lnTo>
                <a:lnTo>
                  <a:pt x="60955" y="39558"/>
                </a:lnTo>
                <a:lnTo>
                  <a:pt x="61153" y="38817"/>
                </a:lnTo>
                <a:lnTo>
                  <a:pt x="61351" y="38076"/>
                </a:lnTo>
                <a:lnTo>
                  <a:pt x="61499" y="37310"/>
                </a:lnTo>
                <a:lnTo>
                  <a:pt x="61647" y="36544"/>
                </a:lnTo>
                <a:lnTo>
                  <a:pt x="61771" y="35778"/>
                </a:lnTo>
                <a:lnTo>
                  <a:pt x="61894" y="35012"/>
                </a:lnTo>
                <a:lnTo>
                  <a:pt x="61968" y="34221"/>
                </a:lnTo>
                <a:lnTo>
                  <a:pt x="62043" y="33456"/>
                </a:lnTo>
                <a:lnTo>
                  <a:pt x="62092" y="32665"/>
                </a:lnTo>
                <a:lnTo>
                  <a:pt x="62117" y="31849"/>
                </a:lnTo>
                <a:lnTo>
                  <a:pt x="62141" y="31059"/>
                </a:lnTo>
                <a:lnTo>
                  <a:pt x="62117" y="30268"/>
                </a:lnTo>
                <a:lnTo>
                  <a:pt x="62092" y="29453"/>
                </a:lnTo>
                <a:lnTo>
                  <a:pt x="62043" y="28662"/>
                </a:lnTo>
                <a:lnTo>
                  <a:pt x="61968" y="27896"/>
                </a:lnTo>
                <a:lnTo>
                  <a:pt x="61894" y="27106"/>
                </a:lnTo>
                <a:lnTo>
                  <a:pt x="61771" y="26340"/>
                </a:lnTo>
                <a:lnTo>
                  <a:pt x="61647" y="25574"/>
                </a:lnTo>
                <a:lnTo>
                  <a:pt x="61499" y="24808"/>
                </a:lnTo>
                <a:lnTo>
                  <a:pt x="61351" y="24042"/>
                </a:lnTo>
                <a:lnTo>
                  <a:pt x="61153" y="23300"/>
                </a:lnTo>
                <a:lnTo>
                  <a:pt x="60955" y="22559"/>
                </a:lnTo>
                <a:lnTo>
                  <a:pt x="60733" y="21818"/>
                </a:lnTo>
                <a:lnTo>
                  <a:pt x="60511" y="21101"/>
                </a:lnTo>
                <a:lnTo>
                  <a:pt x="60239" y="20385"/>
                </a:lnTo>
                <a:lnTo>
                  <a:pt x="59967" y="19668"/>
                </a:lnTo>
                <a:lnTo>
                  <a:pt x="59695" y="18977"/>
                </a:lnTo>
                <a:lnTo>
                  <a:pt x="59399" y="18285"/>
                </a:lnTo>
                <a:lnTo>
                  <a:pt x="59078" y="17593"/>
                </a:lnTo>
                <a:lnTo>
                  <a:pt x="58732" y="16926"/>
                </a:lnTo>
                <a:lnTo>
                  <a:pt x="58386" y="16259"/>
                </a:lnTo>
                <a:lnTo>
                  <a:pt x="58015" y="15616"/>
                </a:lnTo>
                <a:lnTo>
                  <a:pt x="57620" y="14949"/>
                </a:lnTo>
                <a:lnTo>
                  <a:pt x="57225" y="14331"/>
                </a:lnTo>
                <a:lnTo>
                  <a:pt x="56829" y="13689"/>
                </a:lnTo>
                <a:lnTo>
                  <a:pt x="56384" y="13096"/>
                </a:lnTo>
                <a:lnTo>
                  <a:pt x="55964" y="12478"/>
                </a:lnTo>
                <a:lnTo>
                  <a:pt x="55495" y="11885"/>
                </a:lnTo>
                <a:lnTo>
                  <a:pt x="55025" y="11317"/>
                </a:lnTo>
                <a:lnTo>
                  <a:pt x="54556" y="10749"/>
                </a:lnTo>
                <a:lnTo>
                  <a:pt x="54062" y="10180"/>
                </a:lnTo>
                <a:lnTo>
                  <a:pt x="53543" y="9637"/>
                </a:lnTo>
                <a:lnTo>
                  <a:pt x="53024" y="9093"/>
                </a:lnTo>
                <a:lnTo>
                  <a:pt x="52505" y="8574"/>
                </a:lnTo>
                <a:lnTo>
                  <a:pt x="51937" y="8080"/>
                </a:lnTo>
                <a:lnTo>
                  <a:pt x="51393" y="7586"/>
                </a:lnTo>
                <a:lnTo>
                  <a:pt x="50825" y="7092"/>
                </a:lnTo>
                <a:lnTo>
                  <a:pt x="50232" y="6622"/>
                </a:lnTo>
                <a:lnTo>
                  <a:pt x="49639" y="6178"/>
                </a:lnTo>
                <a:lnTo>
                  <a:pt x="49046" y="5733"/>
                </a:lnTo>
                <a:lnTo>
                  <a:pt x="48428" y="5313"/>
                </a:lnTo>
                <a:lnTo>
                  <a:pt x="47811" y="4893"/>
                </a:lnTo>
                <a:lnTo>
                  <a:pt x="47168" y="4498"/>
                </a:lnTo>
                <a:lnTo>
                  <a:pt x="46526" y="4102"/>
                </a:lnTo>
                <a:lnTo>
                  <a:pt x="45859" y="3756"/>
                </a:lnTo>
                <a:lnTo>
                  <a:pt x="45192" y="3386"/>
                </a:lnTo>
                <a:lnTo>
                  <a:pt x="44525" y="3064"/>
                </a:lnTo>
                <a:lnTo>
                  <a:pt x="43833" y="2743"/>
                </a:lnTo>
                <a:lnTo>
                  <a:pt x="43141" y="2447"/>
                </a:lnTo>
                <a:lnTo>
                  <a:pt x="42449" y="2150"/>
                </a:lnTo>
                <a:lnTo>
                  <a:pt x="41733" y="1878"/>
                </a:lnTo>
                <a:lnTo>
                  <a:pt x="41016" y="1631"/>
                </a:lnTo>
                <a:lnTo>
                  <a:pt x="40299" y="1384"/>
                </a:lnTo>
                <a:lnTo>
                  <a:pt x="39558" y="1162"/>
                </a:lnTo>
                <a:lnTo>
                  <a:pt x="38817" y="964"/>
                </a:lnTo>
                <a:lnTo>
                  <a:pt x="38076" y="791"/>
                </a:lnTo>
                <a:lnTo>
                  <a:pt x="37334" y="618"/>
                </a:lnTo>
                <a:lnTo>
                  <a:pt x="36569" y="470"/>
                </a:lnTo>
                <a:lnTo>
                  <a:pt x="35803" y="347"/>
                </a:lnTo>
                <a:lnTo>
                  <a:pt x="35012" y="248"/>
                </a:lnTo>
                <a:lnTo>
                  <a:pt x="34246" y="149"/>
                </a:lnTo>
                <a:lnTo>
                  <a:pt x="33455" y="75"/>
                </a:lnTo>
                <a:lnTo>
                  <a:pt x="32665" y="25"/>
                </a:lnTo>
                <a:lnTo>
                  <a:pt x="3187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"/>
          <p:cNvSpPr/>
          <p:nvPr/>
        </p:nvSpPr>
        <p:spPr>
          <a:xfrm rot="10800000">
            <a:off x="1324719" y="426864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1"/>
          <p:cNvSpPr/>
          <p:nvPr/>
        </p:nvSpPr>
        <p:spPr>
          <a:xfrm rot="10800000">
            <a:off x="1230106" y="1079651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1"/>
          <p:cNvSpPr/>
          <p:nvPr/>
        </p:nvSpPr>
        <p:spPr>
          <a:xfrm rot="10800000">
            <a:off x="1230106" y="1079651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1"/>
          <p:cNvSpPr/>
          <p:nvPr/>
        </p:nvSpPr>
        <p:spPr>
          <a:xfrm>
            <a:off x="8644691" y="4579150"/>
            <a:ext cx="1104108" cy="1104971"/>
          </a:xfrm>
          <a:custGeom>
            <a:rect b="b" l="l" r="r" t="t"/>
            <a:pathLst>
              <a:path extrusionOk="0" h="31998" w="31973">
                <a:moveTo>
                  <a:pt x="15986" y="717"/>
                </a:moveTo>
                <a:lnTo>
                  <a:pt x="16777" y="741"/>
                </a:lnTo>
                <a:lnTo>
                  <a:pt x="17543" y="791"/>
                </a:lnTo>
                <a:lnTo>
                  <a:pt x="18309" y="889"/>
                </a:lnTo>
                <a:lnTo>
                  <a:pt x="19075" y="1038"/>
                </a:lnTo>
                <a:lnTo>
                  <a:pt x="19816" y="1186"/>
                </a:lnTo>
                <a:lnTo>
                  <a:pt x="20533" y="1408"/>
                </a:lnTo>
                <a:lnTo>
                  <a:pt x="21249" y="1655"/>
                </a:lnTo>
                <a:lnTo>
                  <a:pt x="21941" y="1927"/>
                </a:lnTo>
                <a:lnTo>
                  <a:pt x="22608" y="2224"/>
                </a:lnTo>
                <a:lnTo>
                  <a:pt x="23275" y="2570"/>
                </a:lnTo>
                <a:lnTo>
                  <a:pt x="23918" y="2940"/>
                </a:lnTo>
                <a:lnTo>
                  <a:pt x="24535" y="3336"/>
                </a:lnTo>
                <a:lnTo>
                  <a:pt x="25128" y="3756"/>
                </a:lnTo>
                <a:lnTo>
                  <a:pt x="25697" y="4200"/>
                </a:lnTo>
                <a:lnTo>
                  <a:pt x="26265" y="4695"/>
                </a:lnTo>
                <a:lnTo>
                  <a:pt x="26784" y="5189"/>
                </a:lnTo>
                <a:lnTo>
                  <a:pt x="27303" y="5732"/>
                </a:lnTo>
                <a:lnTo>
                  <a:pt x="27772" y="6276"/>
                </a:lnTo>
                <a:lnTo>
                  <a:pt x="28242" y="6869"/>
                </a:lnTo>
                <a:lnTo>
                  <a:pt x="28662" y="7462"/>
                </a:lnTo>
                <a:lnTo>
                  <a:pt x="29057" y="8080"/>
                </a:lnTo>
                <a:lnTo>
                  <a:pt x="29428" y="8722"/>
                </a:lnTo>
                <a:lnTo>
                  <a:pt x="29774" y="9389"/>
                </a:lnTo>
                <a:lnTo>
                  <a:pt x="30070" y="10056"/>
                </a:lnTo>
                <a:lnTo>
                  <a:pt x="30342" y="10748"/>
                </a:lnTo>
                <a:lnTo>
                  <a:pt x="30589" y="11465"/>
                </a:lnTo>
                <a:lnTo>
                  <a:pt x="30787" y="12181"/>
                </a:lnTo>
                <a:lnTo>
                  <a:pt x="30960" y="12922"/>
                </a:lnTo>
                <a:lnTo>
                  <a:pt x="31108" y="13664"/>
                </a:lnTo>
                <a:lnTo>
                  <a:pt x="31207" y="14430"/>
                </a:lnTo>
                <a:lnTo>
                  <a:pt x="31256" y="15220"/>
                </a:lnTo>
                <a:lnTo>
                  <a:pt x="31281" y="16011"/>
                </a:lnTo>
                <a:lnTo>
                  <a:pt x="31256" y="16777"/>
                </a:lnTo>
                <a:lnTo>
                  <a:pt x="31207" y="17568"/>
                </a:lnTo>
                <a:lnTo>
                  <a:pt x="31108" y="18333"/>
                </a:lnTo>
                <a:lnTo>
                  <a:pt x="30960" y="19075"/>
                </a:lnTo>
                <a:lnTo>
                  <a:pt x="30787" y="19816"/>
                </a:lnTo>
                <a:lnTo>
                  <a:pt x="30589" y="20532"/>
                </a:lnTo>
                <a:lnTo>
                  <a:pt x="30342" y="21249"/>
                </a:lnTo>
                <a:lnTo>
                  <a:pt x="30070" y="21941"/>
                </a:lnTo>
                <a:lnTo>
                  <a:pt x="29774" y="22608"/>
                </a:lnTo>
                <a:lnTo>
                  <a:pt x="29428" y="23275"/>
                </a:lnTo>
                <a:lnTo>
                  <a:pt x="29057" y="23918"/>
                </a:lnTo>
                <a:lnTo>
                  <a:pt x="28662" y="24535"/>
                </a:lnTo>
                <a:lnTo>
                  <a:pt x="28242" y="25128"/>
                </a:lnTo>
                <a:lnTo>
                  <a:pt x="27772" y="25721"/>
                </a:lnTo>
                <a:lnTo>
                  <a:pt x="27303" y="26265"/>
                </a:lnTo>
                <a:lnTo>
                  <a:pt x="26784" y="26808"/>
                </a:lnTo>
                <a:lnTo>
                  <a:pt x="26265" y="27303"/>
                </a:lnTo>
                <a:lnTo>
                  <a:pt x="25697" y="27797"/>
                </a:lnTo>
                <a:lnTo>
                  <a:pt x="25128" y="28241"/>
                </a:lnTo>
                <a:lnTo>
                  <a:pt x="24535" y="28661"/>
                </a:lnTo>
                <a:lnTo>
                  <a:pt x="23918" y="29057"/>
                </a:lnTo>
                <a:lnTo>
                  <a:pt x="23275" y="29427"/>
                </a:lnTo>
                <a:lnTo>
                  <a:pt x="22608" y="29773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3" y="30589"/>
                </a:lnTo>
                <a:lnTo>
                  <a:pt x="19816" y="30811"/>
                </a:lnTo>
                <a:lnTo>
                  <a:pt x="19075" y="30959"/>
                </a:lnTo>
                <a:lnTo>
                  <a:pt x="18309" y="31108"/>
                </a:lnTo>
                <a:lnTo>
                  <a:pt x="17543" y="31206"/>
                </a:lnTo>
                <a:lnTo>
                  <a:pt x="16777" y="31256"/>
                </a:lnTo>
                <a:lnTo>
                  <a:pt x="15986" y="31281"/>
                </a:lnTo>
                <a:lnTo>
                  <a:pt x="15196" y="31256"/>
                </a:lnTo>
                <a:lnTo>
                  <a:pt x="14430" y="31206"/>
                </a:lnTo>
                <a:lnTo>
                  <a:pt x="13664" y="31108"/>
                </a:lnTo>
                <a:lnTo>
                  <a:pt x="12923" y="30959"/>
                </a:lnTo>
                <a:lnTo>
                  <a:pt x="12181" y="30811"/>
                </a:lnTo>
                <a:lnTo>
                  <a:pt x="11440" y="30589"/>
                </a:lnTo>
                <a:lnTo>
                  <a:pt x="10748" y="30342"/>
                </a:lnTo>
                <a:lnTo>
                  <a:pt x="10057" y="30070"/>
                </a:lnTo>
                <a:lnTo>
                  <a:pt x="9365" y="29773"/>
                </a:lnTo>
                <a:lnTo>
                  <a:pt x="8722" y="29427"/>
                </a:lnTo>
                <a:lnTo>
                  <a:pt x="8080" y="29057"/>
                </a:lnTo>
                <a:lnTo>
                  <a:pt x="7462" y="28661"/>
                </a:lnTo>
                <a:lnTo>
                  <a:pt x="6845" y="28241"/>
                </a:lnTo>
                <a:lnTo>
                  <a:pt x="6276" y="27797"/>
                </a:lnTo>
                <a:lnTo>
                  <a:pt x="5708" y="27303"/>
                </a:lnTo>
                <a:lnTo>
                  <a:pt x="5189" y="26808"/>
                </a:lnTo>
                <a:lnTo>
                  <a:pt x="4670" y="26265"/>
                </a:lnTo>
                <a:lnTo>
                  <a:pt x="4201" y="25721"/>
                </a:lnTo>
                <a:lnTo>
                  <a:pt x="3756" y="25128"/>
                </a:lnTo>
                <a:lnTo>
                  <a:pt x="3311" y="24535"/>
                </a:lnTo>
                <a:lnTo>
                  <a:pt x="2916" y="23918"/>
                </a:lnTo>
                <a:lnTo>
                  <a:pt x="2545" y="23275"/>
                </a:lnTo>
                <a:lnTo>
                  <a:pt x="2224" y="22608"/>
                </a:lnTo>
                <a:lnTo>
                  <a:pt x="1903" y="21941"/>
                </a:lnTo>
                <a:lnTo>
                  <a:pt x="1631" y="21249"/>
                </a:lnTo>
                <a:lnTo>
                  <a:pt x="1384" y="20532"/>
                </a:lnTo>
                <a:lnTo>
                  <a:pt x="1186" y="19816"/>
                </a:lnTo>
                <a:lnTo>
                  <a:pt x="1013" y="19075"/>
                </a:lnTo>
                <a:lnTo>
                  <a:pt x="890" y="18333"/>
                </a:lnTo>
                <a:lnTo>
                  <a:pt x="791" y="17568"/>
                </a:lnTo>
                <a:lnTo>
                  <a:pt x="717" y="16777"/>
                </a:lnTo>
                <a:lnTo>
                  <a:pt x="717" y="16011"/>
                </a:lnTo>
                <a:lnTo>
                  <a:pt x="717" y="15220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922"/>
                </a:lnTo>
                <a:lnTo>
                  <a:pt x="1186" y="12181"/>
                </a:lnTo>
                <a:lnTo>
                  <a:pt x="1384" y="11465"/>
                </a:lnTo>
                <a:lnTo>
                  <a:pt x="1631" y="10748"/>
                </a:lnTo>
                <a:lnTo>
                  <a:pt x="1903" y="10056"/>
                </a:lnTo>
                <a:lnTo>
                  <a:pt x="2224" y="9389"/>
                </a:lnTo>
                <a:lnTo>
                  <a:pt x="2545" y="8722"/>
                </a:lnTo>
                <a:lnTo>
                  <a:pt x="2916" y="8080"/>
                </a:lnTo>
                <a:lnTo>
                  <a:pt x="3311" y="7462"/>
                </a:lnTo>
                <a:lnTo>
                  <a:pt x="3756" y="6869"/>
                </a:lnTo>
                <a:lnTo>
                  <a:pt x="4201" y="6276"/>
                </a:lnTo>
                <a:lnTo>
                  <a:pt x="4670" y="5732"/>
                </a:lnTo>
                <a:lnTo>
                  <a:pt x="5189" y="5189"/>
                </a:lnTo>
                <a:lnTo>
                  <a:pt x="5708" y="4695"/>
                </a:lnTo>
                <a:lnTo>
                  <a:pt x="6276" y="4200"/>
                </a:lnTo>
                <a:lnTo>
                  <a:pt x="6845" y="3756"/>
                </a:lnTo>
                <a:lnTo>
                  <a:pt x="7462" y="3336"/>
                </a:lnTo>
                <a:lnTo>
                  <a:pt x="8080" y="2940"/>
                </a:lnTo>
                <a:lnTo>
                  <a:pt x="8722" y="2570"/>
                </a:lnTo>
                <a:lnTo>
                  <a:pt x="9365" y="2224"/>
                </a:lnTo>
                <a:lnTo>
                  <a:pt x="10057" y="1927"/>
                </a:lnTo>
                <a:lnTo>
                  <a:pt x="10748" y="1655"/>
                </a:lnTo>
                <a:lnTo>
                  <a:pt x="11440" y="1408"/>
                </a:lnTo>
                <a:lnTo>
                  <a:pt x="12181" y="1186"/>
                </a:lnTo>
                <a:lnTo>
                  <a:pt x="12923" y="1038"/>
                </a:lnTo>
                <a:lnTo>
                  <a:pt x="13664" y="889"/>
                </a:lnTo>
                <a:lnTo>
                  <a:pt x="14430" y="791"/>
                </a:lnTo>
                <a:lnTo>
                  <a:pt x="15196" y="741"/>
                </a:lnTo>
                <a:lnTo>
                  <a:pt x="15986" y="717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6" y="99"/>
                </a:lnTo>
                <a:lnTo>
                  <a:pt x="13565" y="198"/>
                </a:lnTo>
                <a:lnTo>
                  <a:pt x="12774" y="346"/>
                </a:lnTo>
                <a:lnTo>
                  <a:pt x="12008" y="519"/>
                </a:lnTo>
                <a:lnTo>
                  <a:pt x="11243" y="741"/>
                </a:lnTo>
                <a:lnTo>
                  <a:pt x="10501" y="988"/>
                </a:lnTo>
                <a:lnTo>
                  <a:pt x="9760" y="1260"/>
                </a:lnTo>
                <a:lnTo>
                  <a:pt x="9068" y="1581"/>
                </a:lnTo>
                <a:lnTo>
                  <a:pt x="8376" y="1952"/>
                </a:lnTo>
                <a:lnTo>
                  <a:pt x="7709" y="2323"/>
                </a:lnTo>
                <a:lnTo>
                  <a:pt x="7067" y="2743"/>
                </a:lnTo>
                <a:lnTo>
                  <a:pt x="6424" y="3187"/>
                </a:lnTo>
                <a:lnTo>
                  <a:pt x="5831" y="3657"/>
                </a:lnTo>
                <a:lnTo>
                  <a:pt x="5238" y="4176"/>
                </a:lnTo>
                <a:lnTo>
                  <a:pt x="4695" y="4695"/>
                </a:lnTo>
                <a:lnTo>
                  <a:pt x="4151" y="5263"/>
                </a:lnTo>
                <a:lnTo>
                  <a:pt x="3657" y="5831"/>
                </a:lnTo>
                <a:lnTo>
                  <a:pt x="3188" y="6449"/>
                </a:lnTo>
                <a:lnTo>
                  <a:pt x="2743" y="7067"/>
                </a:lnTo>
                <a:lnTo>
                  <a:pt x="2323" y="7709"/>
                </a:lnTo>
                <a:lnTo>
                  <a:pt x="1928" y="8376"/>
                </a:lnTo>
                <a:lnTo>
                  <a:pt x="1582" y="9068"/>
                </a:lnTo>
                <a:lnTo>
                  <a:pt x="1260" y="9784"/>
                </a:lnTo>
                <a:lnTo>
                  <a:pt x="964" y="10501"/>
                </a:lnTo>
                <a:lnTo>
                  <a:pt x="717" y="11242"/>
                </a:lnTo>
                <a:lnTo>
                  <a:pt x="495" y="12008"/>
                </a:lnTo>
                <a:lnTo>
                  <a:pt x="322" y="12774"/>
                </a:lnTo>
                <a:lnTo>
                  <a:pt x="173" y="13565"/>
                </a:lnTo>
                <a:lnTo>
                  <a:pt x="74" y="14355"/>
                </a:lnTo>
                <a:lnTo>
                  <a:pt x="25" y="15171"/>
                </a:lnTo>
                <a:lnTo>
                  <a:pt x="0" y="16011"/>
                </a:lnTo>
                <a:lnTo>
                  <a:pt x="25" y="16826"/>
                </a:lnTo>
                <a:lnTo>
                  <a:pt x="74" y="17642"/>
                </a:lnTo>
                <a:lnTo>
                  <a:pt x="173" y="18432"/>
                </a:lnTo>
                <a:lnTo>
                  <a:pt x="322" y="19223"/>
                </a:lnTo>
                <a:lnTo>
                  <a:pt x="495" y="19989"/>
                </a:lnTo>
                <a:lnTo>
                  <a:pt x="717" y="20755"/>
                </a:lnTo>
                <a:lnTo>
                  <a:pt x="964" y="21496"/>
                </a:lnTo>
                <a:lnTo>
                  <a:pt x="1260" y="22213"/>
                </a:lnTo>
                <a:lnTo>
                  <a:pt x="1582" y="22929"/>
                </a:lnTo>
                <a:lnTo>
                  <a:pt x="1928" y="23621"/>
                </a:lnTo>
                <a:lnTo>
                  <a:pt x="2323" y="24288"/>
                </a:lnTo>
                <a:lnTo>
                  <a:pt x="2743" y="24931"/>
                </a:lnTo>
                <a:lnTo>
                  <a:pt x="3188" y="25548"/>
                </a:lnTo>
                <a:lnTo>
                  <a:pt x="3657" y="26166"/>
                </a:lnTo>
                <a:lnTo>
                  <a:pt x="4151" y="26734"/>
                </a:lnTo>
                <a:lnTo>
                  <a:pt x="4695" y="27303"/>
                </a:lnTo>
                <a:lnTo>
                  <a:pt x="5238" y="27821"/>
                </a:lnTo>
                <a:lnTo>
                  <a:pt x="5831" y="28340"/>
                </a:lnTo>
                <a:lnTo>
                  <a:pt x="6424" y="28810"/>
                </a:lnTo>
                <a:lnTo>
                  <a:pt x="7067" y="29254"/>
                </a:lnTo>
                <a:lnTo>
                  <a:pt x="7709" y="29675"/>
                </a:lnTo>
                <a:lnTo>
                  <a:pt x="8376" y="30045"/>
                </a:lnTo>
                <a:lnTo>
                  <a:pt x="9068" y="30416"/>
                </a:lnTo>
                <a:lnTo>
                  <a:pt x="9760" y="30737"/>
                </a:lnTo>
                <a:lnTo>
                  <a:pt x="10501" y="31009"/>
                </a:lnTo>
                <a:lnTo>
                  <a:pt x="11243" y="31281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99"/>
                </a:lnTo>
                <a:lnTo>
                  <a:pt x="14356" y="31898"/>
                </a:lnTo>
                <a:lnTo>
                  <a:pt x="15171" y="31972"/>
                </a:lnTo>
                <a:lnTo>
                  <a:pt x="15986" y="31997"/>
                </a:lnTo>
                <a:lnTo>
                  <a:pt x="16802" y="31972"/>
                </a:lnTo>
                <a:lnTo>
                  <a:pt x="17617" y="31898"/>
                </a:lnTo>
                <a:lnTo>
                  <a:pt x="18433" y="31799"/>
                </a:lnTo>
                <a:lnTo>
                  <a:pt x="19199" y="31651"/>
                </a:lnTo>
                <a:lnTo>
                  <a:pt x="19989" y="31478"/>
                </a:lnTo>
                <a:lnTo>
                  <a:pt x="20730" y="31281"/>
                </a:lnTo>
                <a:lnTo>
                  <a:pt x="21472" y="31009"/>
                </a:lnTo>
                <a:lnTo>
                  <a:pt x="22213" y="30737"/>
                </a:lnTo>
                <a:lnTo>
                  <a:pt x="22905" y="30416"/>
                </a:lnTo>
                <a:lnTo>
                  <a:pt x="23597" y="30045"/>
                </a:lnTo>
                <a:lnTo>
                  <a:pt x="24264" y="29675"/>
                </a:lnTo>
                <a:lnTo>
                  <a:pt x="24931" y="29254"/>
                </a:lnTo>
                <a:lnTo>
                  <a:pt x="25549" y="28810"/>
                </a:lnTo>
                <a:lnTo>
                  <a:pt x="26166" y="28340"/>
                </a:lnTo>
                <a:lnTo>
                  <a:pt x="26735" y="27821"/>
                </a:lnTo>
                <a:lnTo>
                  <a:pt x="27303" y="27303"/>
                </a:lnTo>
                <a:lnTo>
                  <a:pt x="27822" y="26734"/>
                </a:lnTo>
                <a:lnTo>
                  <a:pt x="28316" y="26166"/>
                </a:lnTo>
                <a:lnTo>
                  <a:pt x="28810" y="25548"/>
                </a:lnTo>
                <a:lnTo>
                  <a:pt x="29255" y="24931"/>
                </a:lnTo>
                <a:lnTo>
                  <a:pt x="29650" y="24288"/>
                </a:lnTo>
                <a:lnTo>
                  <a:pt x="30045" y="23621"/>
                </a:lnTo>
                <a:lnTo>
                  <a:pt x="30391" y="22929"/>
                </a:lnTo>
                <a:lnTo>
                  <a:pt x="30713" y="22213"/>
                </a:lnTo>
                <a:lnTo>
                  <a:pt x="31009" y="21496"/>
                </a:lnTo>
                <a:lnTo>
                  <a:pt x="31256" y="20755"/>
                </a:lnTo>
                <a:lnTo>
                  <a:pt x="31478" y="19989"/>
                </a:lnTo>
                <a:lnTo>
                  <a:pt x="31651" y="19223"/>
                </a:lnTo>
                <a:lnTo>
                  <a:pt x="31800" y="18432"/>
                </a:lnTo>
                <a:lnTo>
                  <a:pt x="31899" y="17642"/>
                </a:lnTo>
                <a:lnTo>
                  <a:pt x="31948" y="16826"/>
                </a:lnTo>
                <a:lnTo>
                  <a:pt x="31973" y="16011"/>
                </a:lnTo>
                <a:lnTo>
                  <a:pt x="31948" y="15171"/>
                </a:lnTo>
                <a:lnTo>
                  <a:pt x="31899" y="14355"/>
                </a:lnTo>
                <a:lnTo>
                  <a:pt x="31800" y="13565"/>
                </a:lnTo>
                <a:lnTo>
                  <a:pt x="31651" y="12774"/>
                </a:lnTo>
                <a:lnTo>
                  <a:pt x="31478" y="12008"/>
                </a:lnTo>
                <a:lnTo>
                  <a:pt x="31256" y="11242"/>
                </a:lnTo>
                <a:lnTo>
                  <a:pt x="31009" y="10501"/>
                </a:lnTo>
                <a:lnTo>
                  <a:pt x="30713" y="9784"/>
                </a:lnTo>
                <a:lnTo>
                  <a:pt x="30391" y="9068"/>
                </a:lnTo>
                <a:lnTo>
                  <a:pt x="30045" y="8376"/>
                </a:lnTo>
                <a:lnTo>
                  <a:pt x="29650" y="7709"/>
                </a:lnTo>
                <a:lnTo>
                  <a:pt x="29255" y="7067"/>
                </a:lnTo>
                <a:lnTo>
                  <a:pt x="28810" y="6449"/>
                </a:lnTo>
                <a:lnTo>
                  <a:pt x="28316" y="5831"/>
                </a:lnTo>
                <a:lnTo>
                  <a:pt x="27822" y="5263"/>
                </a:lnTo>
                <a:lnTo>
                  <a:pt x="27303" y="4695"/>
                </a:lnTo>
                <a:lnTo>
                  <a:pt x="26735" y="4176"/>
                </a:lnTo>
                <a:lnTo>
                  <a:pt x="26166" y="3657"/>
                </a:lnTo>
                <a:lnTo>
                  <a:pt x="25549" y="3187"/>
                </a:lnTo>
                <a:lnTo>
                  <a:pt x="24931" y="2743"/>
                </a:lnTo>
                <a:lnTo>
                  <a:pt x="24264" y="2323"/>
                </a:lnTo>
                <a:lnTo>
                  <a:pt x="23597" y="1952"/>
                </a:lnTo>
                <a:lnTo>
                  <a:pt x="22905" y="1581"/>
                </a:lnTo>
                <a:lnTo>
                  <a:pt x="22213" y="1260"/>
                </a:lnTo>
                <a:lnTo>
                  <a:pt x="21472" y="988"/>
                </a:lnTo>
                <a:lnTo>
                  <a:pt x="20730" y="741"/>
                </a:lnTo>
                <a:lnTo>
                  <a:pt x="19989" y="519"/>
                </a:lnTo>
                <a:lnTo>
                  <a:pt x="19199" y="346"/>
                </a:lnTo>
                <a:lnTo>
                  <a:pt x="18433" y="198"/>
                </a:lnTo>
                <a:lnTo>
                  <a:pt x="17617" y="99"/>
                </a:lnTo>
                <a:lnTo>
                  <a:pt x="16802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1"/>
          <p:cNvSpPr/>
          <p:nvPr/>
        </p:nvSpPr>
        <p:spPr>
          <a:xfrm>
            <a:off x="8492016" y="4880700"/>
            <a:ext cx="53802" cy="53802"/>
          </a:xfrm>
          <a:custGeom>
            <a:rect b="b" l="l" r="r" t="t"/>
            <a:pathLst>
              <a:path extrusionOk="0" h="1558" w="1558">
                <a:moveTo>
                  <a:pt x="618" y="1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7"/>
                </a:lnTo>
                <a:lnTo>
                  <a:pt x="50" y="470"/>
                </a:lnTo>
                <a:lnTo>
                  <a:pt x="1" y="618"/>
                </a:lnTo>
                <a:lnTo>
                  <a:pt x="1" y="767"/>
                </a:lnTo>
                <a:lnTo>
                  <a:pt x="1" y="940"/>
                </a:lnTo>
                <a:lnTo>
                  <a:pt x="50" y="1088"/>
                </a:lnTo>
                <a:lnTo>
                  <a:pt x="124" y="1211"/>
                </a:lnTo>
                <a:lnTo>
                  <a:pt x="223" y="1335"/>
                </a:lnTo>
                <a:lnTo>
                  <a:pt x="346" y="1434"/>
                </a:lnTo>
                <a:lnTo>
                  <a:pt x="470" y="1508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8"/>
                </a:lnTo>
                <a:lnTo>
                  <a:pt x="1211" y="1434"/>
                </a:lnTo>
                <a:lnTo>
                  <a:pt x="1335" y="1335"/>
                </a:lnTo>
                <a:lnTo>
                  <a:pt x="1434" y="1211"/>
                </a:lnTo>
                <a:lnTo>
                  <a:pt x="1508" y="1088"/>
                </a:lnTo>
                <a:lnTo>
                  <a:pt x="1557" y="940"/>
                </a:lnTo>
                <a:lnTo>
                  <a:pt x="1557" y="767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7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8922106" y="4418949"/>
            <a:ext cx="53767" cy="53767"/>
          </a:xfrm>
          <a:custGeom>
            <a:rect b="b" l="l" r="r" t="t"/>
            <a:pathLst>
              <a:path extrusionOk="0" h="1557" w="1557">
                <a:moveTo>
                  <a:pt x="618" y="0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6"/>
                </a:lnTo>
                <a:lnTo>
                  <a:pt x="50" y="470"/>
                </a:lnTo>
                <a:lnTo>
                  <a:pt x="0" y="618"/>
                </a:lnTo>
                <a:lnTo>
                  <a:pt x="0" y="791"/>
                </a:lnTo>
                <a:lnTo>
                  <a:pt x="0" y="939"/>
                </a:lnTo>
                <a:lnTo>
                  <a:pt x="50" y="1087"/>
                </a:lnTo>
                <a:lnTo>
                  <a:pt x="124" y="1211"/>
                </a:lnTo>
                <a:lnTo>
                  <a:pt x="223" y="1334"/>
                </a:lnTo>
                <a:lnTo>
                  <a:pt x="346" y="1433"/>
                </a:lnTo>
                <a:lnTo>
                  <a:pt x="470" y="1507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7"/>
                </a:lnTo>
                <a:lnTo>
                  <a:pt x="1211" y="1433"/>
                </a:lnTo>
                <a:lnTo>
                  <a:pt x="1335" y="1334"/>
                </a:lnTo>
                <a:lnTo>
                  <a:pt x="1433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57" y="791"/>
                </a:lnTo>
                <a:lnTo>
                  <a:pt x="1557" y="618"/>
                </a:lnTo>
                <a:lnTo>
                  <a:pt x="1508" y="470"/>
                </a:lnTo>
                <a:lnTo>
                  <a:pt x="1433" y="346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1"/>
          <p:cNvSpPr/>
          <p:nvPr/>
        </p:nvSpPr>
        <p:spPr>
          <a:xfrm>
            <a:off x="8288096" y="4005279"/>
            <a:ext cx="175805" cy="175770"/>
          </a:xfrm>
          <a:custGeom>
            <a:rect b="b" l="l" r="r" t="t"/>
            <a:pathLst>
              <a:path extrusionOk="0" h="5090" w="5091">
                <a:moveTo>
                  <a:pt x="4052" y="0"/>
                </a:moveTo>
                <a:lnTo>
                  <a:pt x="3879" y="49"/>
                </a:lnTo>
                <a:lnTo>
                  <a:pt x="3731" y="148"/>
                </a:lnTo>
                <a:lnTo>
                  <a:pt x="3583" y="247"/>
                </a:lnTo>
                <a:lnTo>
                  <a:pt x="272" y="3583"/>
                </a:lnTo>
                <a:lnTo>
                  <a:pt x="149" y="3706"/>
                </a:lnTo>
                <a:lnTo>
                  <a:pt x="74" y="3879"/>
                </a:lnTo>
                <a:lnTo>
                  <a:pt x="25" y="4027"/>
                </a:lnTo>
                <a:lnTo>
                  <a:pt x="0" y="4200"/>
                </a:lnTo>
                <a:lnTo>
                  <a:pt x="25" y="4373"/>
                </a:lnTo>
                <a:lnTo>
                  <a:pt x="74" y="4522"/>
                </a:lnTo>
                <a:lnTo>
                  <a:pt x="149" y="4695"/>
                </a:lnTo>
                <a:lnTo>
                  <a:pt x="272" y="4818"/>
                </a:lnTo>
                <a:lnTo>
                  <a:pt x="396" y="4942"/>
                </a:lnTo>
                <a:lnTo>
                  <a:pt x="544" y="5016"/>
                </a:lnTo>
                <a:lnTo>
                  <a:pt x="717" y="5065"/>
                </a:lnTo>
                <a:lnTo>
                  <a:pt x="890" y="5090"/>
                </a:lnTo>
                <a:lnTo>
                  <a:pt x="1063" y="5065"/>
                </a:lnTo>
                <a:lnTo>
                  <a:pt x="1211" y="5016"/>
                </a:lnTo>
                <a:lnTo>
                  <a:pt x="1359" y="4942"/>
                </a:lnTo>
                <a:lnTo>
                  <a:pt x="1507" y="4818"/>
                </a:lnTo>
                <a:lnTo>
                  <a:pt x="4843" y="1507"/>
                </a:lnTo>
                <a:lnTo>
                  <a:pt x="4942" y="1359"/>
                </a:lnTo>
                <a:lnTo>
                  <a:pt x="5041" y="1211"/>
                </a:lnTo>
                <a:lnTo>
                  <a:pt x="5065" y="1038"/>
                </a:lnTo>
                <a:lnTo>
                  <a:pt x="5090" y="865"/>
                </a:lnTo>
                <a:lnTo>
                  <a:pt x="5065" y="717"/>
                </a:lnTo>
                <a:lnTo>
                  <a:pt x="5041" y="544"/>
                </a:lnTo>
                <a:lnTo>
                  <a:pt x="4942" y="395"/>
                </a:lnTo>
                <a:lnTo>
                  <a:pt x="4843" y="247"/>
                </a:lnTo>
                <a:lnTo>
                  <a:pt x="4695" y="148"/>
                </a:lnTo>
                <a:lnTo>
                  <a:pt x="4547" y="49"/>
                </a:lnTo>
                <a:lnTo>
                  <a:pt x="43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1"/>
          <p:cNvSpPr/>
          <p:nvPr/>
        </p:nvSpPr>
        <p:spPr>
          <a:xfrm>
            <a:off x="8288096" y="4005279"/>
            <a:ext cx="175805" cy="175770"/>
          </a:xfrm>
          <a:custGeom>
            <a:rect b="b" l="l" r="r" t="t"/>
            <a:pathLst>
              <a:path extrusionOk="0" h="5090" w="5091">
                <a:moveTo>
                  <a:pt x="717" y="0"/>
                </a:moveTo>
                <a:lnTo>
                  <a:pt x="544" y="49"/>
                </a:lnTo>
                <a:lnTo>
                  <a:pt x="396" y="148"/>
                </a:lnTo>
                <a:lnTo>
                  <a:pt x="272" y="247"/>
                </a:lnTo>
                <a:lnTo>
                  <a:pt x="149" y="395"/>
                </a:lnTo>
                <a:lnTo>
                  <a:pt x="74" y="544"/>
                </a:lnTo>
                <a:lnTo>
                  <a:pt x="25" y="717"/>
                </a:lnTo>
                <a:lnTo>
                  <a:pt x="0" y="865"/>
                </a:lnTo>
                <a:lnTo>
                  <a:pt x="25" y="1038"/>
                </a:lnTo>
                <a:lnTo>
                  <a:pt x="74" y="1211"/>
                </a:lnTo>
                <a:lnTo>
                  <a:pt x="149" y="1359"/>
                </a:lnTo>
                <a:lnTo>
                  <a:pt x="272" y="1507"/>
                </a:lnTo>
                <a:lnTo>
                  <a:pt x="3583" y="4818"/>
                </a:lnTo>
                <a:lnTo>
                  <a:pt x="3731" y="4942"/>
                </a:lnTo>
                <a:lnTo>
                  <a:pt x="3879" y="5016"/>
                </a:lnTo>
                <a:lnTo>
                  <a:pt x="4052" y="5065"/>
                </a:lnTo>
                <a:lnTo>
                  <a:pt x="4201" y="5090"/>
                </a:lnTo>
                <a:lnTo>
                  <a:pt x="4374" y="5065"/>
                </a:lnTo>
                <a:lnTo>
                  <a:pt x="4547" y="5016"/>
                </a:lnTo>
                <a:lnTo>
                  <a:pt x="4695" y="4942"/>
                </a:lnTo>
                <a:lnTo>
                  <a:pt x="4843" y="4818"/>
                </a:lnTo>
                <a:lnTo>
                  <a:pt x="4942" y="4695"/>
                </a:lnTo>
                <a:lnTo>
                  <a:pt x="5041" y="4522"/>
                </a:lnTo>
                <a:lnTo>
                  <a:pt x="5065" y="4373"/>
                </a:lnTo>
                <a:lnTo>
                  <a:pt x="5090" y="4200"/>
                </a:lnTo>
                <a:lnTo>
                  <a:pt x="5065" y="4027"/>
                </a:lnTo>
                <a:lnTo>
                  <a:pt x="5041" y="3879"/>
                </a:lnTo>
                <a:lnTo>
                  <a:pt x="4942" y="3706"/>
                </a:lnTo>
                <a:lnTo>
                  <a:pt x="4843" y="3583"/>
                </a:lnTo>
                <a:lnTo>
                  <a:pt x="1507" y="247"/>
                </a:lnTo>
                <a:lnTo>
                  <a:pt x="1359" y="148"/>
                </a:lnTo>
                <a:lnTo>
                  <a:pt x="1211" y="49"/>
                </a:lnTo>
                <a:lnTo>
                  <a:pt x="10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728142" y="1699979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728142" y="2066118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2" type="title"/>
          </p:nvPr>
        </p:nvSpPr>
        <p:spPr>
          <a:xfrm flipH="1">
            <a:off x="5548758" y="1699984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1" name="Google Shape;131;p13"/>
          <p:cNvSpPr txBox="1"/>
          <p:nvPr>
            <p:ph idx="3" type="subTitle"/>
          </p:nvPr>
        </p:nvSpPr>
        <p:spPr>
          <a:xfrm flipH="1">
            <a:off x="5548758" y="2066124"/>
            <a:ext cx="286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hasCustomPrompt="1" idx="4" type="title"/>
          </p:nvPr>
        </p:nvSpPr>
        <p:spPr>
          <a:xfrm>
            <a:off x="3739377" y="1897929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/>
          <p:nvPr>
            <p:ph hasCustomPrompt="1" idx="5" type="title"/>
          </p:nvPr>
        </p:nvSpPr>
        <p:spPr>
          <a:xfrm flipH="1">
            <a:off x="4675687" y="1897929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/>
          <p:nvPr>
            <p:ph idx="6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7" type="title"/>
          </p:nvPr>
        </p:nvSpPr>
        <p:spPr>
          <a:xfrm>
            <a:off x="728142" y="2988875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6" name="Google Shape;136;p13"/>
          <p:cNvSpPr txBox="1"/>
          <p:nvPr>
            <p:ph idx="8" type="subTitle"/>
          </p:nvPr>
        </p:nvSpPr>
        <p:spPr>
          <a:xfrm>
            <a:off x="728142" y="3356252"/>
            <a:ext cx="2867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9" type="title"/>
          </p:nvPr>
        </p:nvSpPr>
        <p:spPr>
          <a:xfrm flipH="1">
            <a:off x="5548758" y="2988875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8" name="Google Shape;138;p13"/>
          <p:cNvSpPr txBox="1"/>
          <p:nvPr>
            <p:ph idx="13" type="subTitle"/>
          </p:nvPr>
        </p:nvSpPr>
        <p:spPr>
          <a:xfrm flipH="1">
            <a:off x="5548758" y="3356252"/>
            <a:ext cx="286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9" name="Google Shape;139;p13"/>
          <p:cNvSpPr txBox="1"/>
          <p:nvPr>
            <p:ph hasCustomPrompt="1" idx="14" type="title"/>
          </p:nvPr>
        </p:nvSpPr>
        <p:spPr>
          <a:xfrm>
            <a:off x="3739377" y="3185525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hasCustomPrompt="1" idx="15" type="title"/>
          </p:nvPr>
        </p:nvSpPr>
        <p:spPr>
          <a:xfrm flipH="1">
            <a:off x="4675687" y="3185525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41" name="Google Shape;141;p13"/>
          <p:cNvGrpSpPr/>
          <p:nvPr/>
        </p:nvGrpSpPr>
        <p:grpSpPr>
          <a:xfrm flipH="1" rot="10800000">
            <a:off x="6114298" y="3896775"/>
            <a:ext cx="3545925" cy="1476991"/>
            <a:chOff x="4717948" y="-2488300"/>
            <a:chExt cx="3545925" cy="1476991"/>
          </a:xfrm>
        </p:grpSpPr>
        <p:sp>
          <p:nvSpPr>
            <p:cNvPr id="142" name="Google Shape;142;p13"/>
            <p:cNvSpPr/>
            <p:nvPr/>
          </p:nvSpPr>
          <p:spPr>
            <a:xfrm>
              <a:off x="7159766" y="-2488300"/>
              <a:ext cx="1104108" cy="1104971"/>
            </a:xfrm>
            <a:custGeom>
              <a:rect b="b" l="l" r="r" t="t"/>
              <a:pathLst>
                <a:path extrusionOk="0" h="31998" w="31973">
                  <a:moveTo>
                    <a:pt x="15986" y="717"/>
                  </a:moveTo>
                  <a:lnTo>
                    <a:pt x="16777" y="741"/>
                  </a:lnTo>
                  <a:lnTo>
                    <a:pt x="17543" y="791"/>
                  </a:lnTo>
                  <a:lnTo>
                    <a:pt x="18309" y="889"/>
                  </a:lnTo>
                  <a:lnTo>
                    <a:pt x="19075" y="1038"/>
                  </a:lnTo>
                  <a:lnTo>
                    <a:pt x="19816" y="1186"/>
                  </a:lnTo>
                  <a:lnTo>
                    <a:pt x="20533" y="1408"/>
                  </a:lnTo>
                  <a:lnTo>
                    <a:pt x="21249" y="1655"/>
                  </a:lnTo>
                  <a:lnTo>
                    <a:pt x="21941" y="1927"/>
                  </a:lnTo>
                  <a:lnTo>
                    <a:pt x="22608" y="2224"/>
                  </a:lnTo>
                  <a:lnTo>
                    <a:pt x="23275" y="2570"/>
                  </a:lnTo>
                  <a:lnTo>
                    <a:pt x="23918" y="2940"/>
                  </a:lnTo>
                  <a:lnTo>
                    <a:pt x="24535" y="3336"/>
                  </a:lnTo>
                  <a:lnTo>
                    <a:pt x="25128" y="3756"/>
                  </a:lnTo>
                  <a:lnTo>
                    <a:pt x="25697" y="4200"/>
                  </a:lnTo>
                  <a:lnTo>
                    <a:pt x="26265" y="4695"/>
                  </a:lnTo>
                  <a:lnTo>
                    <a:pt x="26784" y="5189"/>
                  </a:lnTo>
                  <a:lnTo>
                    <a:pt x="27303" y="5732"/>
                  </a:lnTo>
                  <a:lnTo>
                    <a:pt x="27772" y="6276"/>
                  </a:lnTo>
                  <a:lnTo>
                    <a:pt x="28242" y="6869"/>
                  </a:lnTo>
                  <a:lnTo>
                    <a:pt x="28662" y="7462"/>
                  </a:lnTo>
                  <a:lnTo>
                    <a:pt x="29057" y="8080"/>
                  </a:lnTo>
                  <a:lnTo>
                    <a:pt x="29428" y="8722"/>
                  </a:lnTo>
                  <a:lnTo>
                    <a:pt x="29774" y="9389"/>
                  </a:lnTo>
                  <a:lnTo>
                    <a:pt x="30070" y="10056"/>
                  </a:lnTo>
                  <a:lnTo>
                    <a:pt x="30342" y="10748"/>
                  </a:lnTo>
                  <a:lnTo>
                    <a:pt x="30589" y="11465"/>
                  </a:lnTo>
                  <a:lnTo>
                    <a:pt x="30787" y="12181"/>
                  </a:lnTo>
                  <a:lnTo>
                    <a:pt x="30960" y="12922"/>
                  </a:lnTo>
                  <a:lnTo>
                    <a:pt x="31108" y="13664"/>
                  </a:lnTo>
                  <a:lnTo>
                    <a:pt x="31207" y="14430"/>
                  </a:lnTo>
                  <a:lnTo>
                    <a:pt x="31256" y="15220"/>
                  </a:lnTo>
                  <a:lnTo>
                    <a:pt x="31281" y="16011"/>
                  </a:lnTo>
                  <a:lnTo>
                    <a:pt x="31256" y="16777"/>
                  </a:lnTo>
                  <a:lnTo>
                    <a:pt x="31207" y="17568"/>
                  </a:lnTo>
                  <a:lnTo>
                    <a:pt x="31108" y="18333"/>
                  </a:lnTo>
                  <a:lnTo>
                    <a:pt x="30960" y="19075"/>
                  </a:lnTo>
                  <a:lnTo>
                    <a:pt x="30787" y="19816"/>
                  </a:lnTo>
                  <a:lnTo>
                    <a:pt x="30589" y="20532"/>
                  </a:lnTo>
                  <a:lnTo>
                    <a:pt x="30342" y="21249"/>
                  </a:lnTo>
                  <a:lnTo>
                    <a:pt x="30070" y="21941"/>
                  </a:lnTo>
                  <a:lnTo>
                    <a:pt x="29774" y="22608"/>
                  </a:lnTo>
                  <a:lnTo>
                    <a:pt x="29428" y="23275"/>
                  </a:lnTo>
                  <a:lnTo>
                    <a:pt x="29057" y="23918"/>
                  </a:lnTo>
                  <a:lnTo>
                    <a:pt x="28662" y="24535"/>
                  </a:lnTo>
                  <a:lnTo>
                    <a:pt x="28242" y="25128"/>
                  </a:lnTo>
                  <a:lnTo>
                    <a:pt x="27772" y="25721"/>
                  </a:lnTo>
                  <a:lnTo>
                    <a:pt x="27303" y="26265"/>
                  </a:lnTo>
                  <a:lnTo>
                    <a:pt x="26784" y="26808"/>
                  </a:lnTo>
                  <a:lnTo>
                    <a:pt x="26265" y="27303"/>
                  </a:lnTo>
                  <a:lnTo>
                    <a:pt x="25697" y="27797"/>
                  </a:lnTo>
                  <a:lnTo>
                    <a:pt x="25128" y="28241"/>
                  </a:lnTo>
                  <a:lnTo>
                    <a:pt x="24535" y="28661"/>
                  </a:lnTo>
                  <a:lnTo>
                    <a:pt x="23918" y="29057"/>
                  </a:lnTo>
                  <a:lnTo>
                    <a:pt x="23275" y="29427"/>
                  </a:lnTo>
                  <a:lnTo>
                    <a:pt x="22608" y="29773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3" y="30589"/>
                  </a:lnTo>
                  <a:lnTo>
                    <a:pt x="19816" y="30811"/>
                  </a:lnTo>
                  <a:lnTo>
                    <a:pt x="19075" y="30959"/>
                  </a:lnTo>
                  <a:lnTo>
                    <a:pt x="18309" y="31108"/>
                  </a:lnTo>
                  <a:lnTo>
                    <a:pt x="17543" y="31206"/>
                  </a:lnTo>
                  <a:lnTo>
                    <a:pt x="16777" y="31256"/>
                  </a:lnTo>
                  <a:lnTo>
                    <a:pt x="15986" y="31281"/>
                  </a:lnTo>
                  <a:lnTo>
                    <a:pt x="15196" y="31256"/>
                  </a:lnTo>
                  <a:lnTo>
                    <a:pt x="14430" y="31206"/>
                  </a:lnTo>
                  <a:lnTo>
                    <a:pt x="13664" y="31108"/>
                  </a:lnTo>
                  <a:lnTo>
                    <a:pt x="12923" y="30959"/>
                  </a:lnTo>
                  <a:lnTo>
                    <a:pt x="12181" y="30811"/>
                  </a:lnTo>
                  <a:lnTo>
                    <a:pt x="11440" y="30589"/>
                  </a:lnTo>
                  <a:lnTo>
                    <a:pt x="10748" y="30342"/>
                  </a:lnTo>
                  <a:lnTo>
                    <a:pt x="10057" y="30070"/>
                  </a:lnTo>
                  <a:lnTo>
                    <a:pt x="9365" y="29773"/>
                  </a:lnTo>
                  <a:lnTo>
                    <a:pt x="8722" y="29427"/>
                  </a:lnTo>
                  <a:lnTo>
                    <a:pt x="8080" y="29057"/>
                  </a:lnTo>
                  <a:lnTo>
                    <a:pt x="7462" y="28661"/>
                  </a:lnTo>
                  <a:lnTo>
                    <a:pt x="6845" y="28241"/>
                  </a:lnTo>
                  <a:lnTo>
                    <a:pt x="6276" y="27797"/>
                  </a:lnTo>
                  <a:lnTo>
                    <a:pt x="5708" y="27303"/>
                  </a:lnTo>
                  <a:lnTo>
                    <a:pt x="5189" y="26808"/>
                  </a:lnTo>
                  <a:lnTo>
                    <a:pt x="4670" y="26265"/>
                  </a:lnTo>
                  <a:lnTo>
                    <a:pt x="4201" y="25721"/>
                  </a:lnTo>
                  <a:lnTo>
                    <a:pt x="3756" y="25128"/>
                  </a:lnTo>
                  <a:lnTo>
                    <a:pt x="3311" y="24535"/>
                  </a:lnTo>
                  <a:lnTo>
                    <a:pt x="2916" y="23918"/>
                  </a:lnTo>
                  <a:lnTo>
                    <a:pt x="2545" y="23275"/>
                  </a:lnTo>
                  <a:lnTo>
                    <a:pt x="2224" y="22608"/>
                  </a:lnTo>
                  <a:lnTo>
                    <a:pt x="1903" y="21941"/>
                  </a:lnTo>
                  <a:lnTo>
                    <a:pt x="1631" y="21249"/>
                  </a:lnTo>
                  <a:lnTo>
                    <a:pt x="1384" y="20532"/>
                  </a:lnTo>
                  <a:lnTo>
                    <a:pt x="1186" y="19816"/>
                  </a:lnTo>
                  <a:lnTo>
                    <a:pt x="1013" y="19075"/>
                  </a:lnTo>
                  <a:lnTo>
                    <a:pt x="890" y="18333"/>
                  </a:lnTo>
                  <a:lnTo>
                    <a:pt x="791" y="17568"/>
                  </a:lnTo>
                  <a:lnTo>
                    <a:pt x="717" y="16777"/>
                  </a:lnTo>
                  <a:lnTo>
                    <a:pt x="717" y="16011"/>
                  </a:lnTo>
                  <a:lnTo>
                    <a:pt x="717" y="15220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922"/>
                  </a:lnTo>
                  <a:lnTo>
                    <a:pt x="1186" y="12181"/>
                  </a:lnTo>
                  <a:lnTo>
                    <a:pt x="1384" y="11465"/>
                  </a:lnTo>
                  <a:lnTo>
                    <a:pt x="1631" y="10748"/>
                  </a:lnTo>
                  <a:lnTo>
                    <a:pt x="1903" y="10056"/>
                  </a:lnTo>
                  <a:lnTo>
                    <a:pt x="2224" y="9389"/>
                  </a:lnTo>
                  <a:lnTo>
                    <a:pt x="2545" y="8722"/>
                  </a:lnTo>
                  <a:lnTo>
                    <a:pt x="2916" y="8080"/>
                  </a:lnTo>
                  <a:lnTo>
                    <a:pt x="3311" y="7462"/>
                  </a:lnTo>
                  <a:lnTo>
                    <a:pt x="3756" y="6869"/>
                  </a:lnTo>
                  <a:lnTo>
                    <a:pt x="4201" y="6276"/>
                  </a:lnTo>
                  <a:lnTo>
                    <a:pt x="4670" y="5732"/>
                  </a:lnTo>
                  <a:lnTo>
                    <a:pt x="5189" y="5189"/>
                  </a:lnTo>
                  <a:lnTo>
                    <a:pt x="5708" y="4695"/>
                  </a:lnTo>
                  <a:lnTo>
                    <a:pt x="6276" y="4200"/>
                  </a:lnTo>
                  <a:lnTo>
                    <a:pt x="6845" y="3756"/>
                  </a:lnTo>
                  <a:lnTo>
                    <a:pt x="7462" y="3336"/>
                  </a:lnTo>
                  <a:lnTo>
                    <a:pt x="8080" y="2940"/>
                  </a:lnTo>
                  <a:lnTo>
                    <a:pt x="8722" y="2570"/>
                  </a:lnTo>
                  <a:lnTo>
                    <a:pt x="9365" y="2224"/>
                  </a:lnTo>
                  <a:lnTo>
                    <a:pt x="10057" y="1927"/>
                  </a:lnTo>
                  <a:lnTo>
                    <a:pt x="10748" y="1655"/>
                  </a:lnTo>
                  <a:lnTo>
                    <a:pt x="11440" y="1408"/>
                  </a:lnTo>
                  <a:lnTo>
                    <a:pt x="12181" y="1186"/>
                  </a:lnTo>
                  <a:lnTo>
                    <a:pt x="12923" y="1038"/>
                  </a:lnTo>
                  <a:lnTo>
                    <a:pt x="13664" y="889"/>
                  </a:lnTo>
                  <a:lnTo>
                    <a:pt x="14430" y="791"/>
                  </a:lnTo>
                  <a:lnTo>
                    <a:pt x="15196" y="741"/>
                  </a:lnTo>
                  <a:lnTo>
                    <a:pt x="15986" y="717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6" y="99"/>
                  </a:lnTo>
                  <a:lnTo>
                    <a:pt x="13565" y="198"/>
                  </a:lnTo>
                  <a:lnTo>
                    <a:pt x="12774" y="346"/>
                  </a:lnTo>
                  <a:lnTo>
                    <a:pt x="12008" y="519"/>
                  </a:lnTo>
                  <a:lnTo>
                    <a:pt x="11243" y="741"/>
                  </a:lnTo>
                  <a:lnTo>
                    <a:pt x="10501" y="988"/>
                  </a:lnTo>
                  <a:lnTo>
                    <a:pt x="9760" y="1260"/>
                  </a:lnTo>
                  <a:lnTo>
                    <a:pt x="9068" y="1581"/>
                  </a:lnTo>
                  <a:lnTo>
                    <a:pt x="8376" y="1952"/>
                  </a:lnTo>
                  <a:lnTo>
                    <a:pt x="7709" y="2323"/>
                  </a:lnTo>
                  <a:lnTo>
                    <a:pt x="7067" y="2743"/>
                  </a:lnTo>
                  <a:lnTo>
                    <a:pt x="6424" y="3187"/>
                  </a:lnTo>
                  <a:lnTo>
                    <a:pt x="5831" y="3657"/>
                  </a:lnTo>
                  <a:lnTo>
                    <a:pt x="5238" y="4176"/>
                  </a:lnTo>
                  <a:lnTo>
                    <a:pt x="4695" y="4695"/>
                  </a:lnTo>
                  <a:lnTo>
                    <a:pt x="4151" y="5263"/>
                  </a:lnTo>
                  <a:lnTo>
                    <a:pt x="3657" y="5831"/>
                  </a:lnTo>
                  <a:lnTo>
                    <a:pt x="3188" y="6449"/>
                  </a:lnTo>
                  <a:lnTo>
                    <a:pt x="2743" y="7067"/>
                  </a:lnTo>
                  <a:lnTo>
                    <a:pt x="2323" y="7709"/>
                  </a:lnTo>
                  <a:lnTo>
                    <a:pt x="1928" y="8376"/>
                  </a:lnTo>
                  <a:lnTo>
                    <a:pt x="1582" y="9068"/>
                  </a:lnTo>
                  <a:lnTo>
                    <a:pt x="1260" y="9784"/>
                  </a:lnTo>
                  <a:lnTo>
                    <a:pt x="964" y="10501"/>
                  </a:lnTo>
                  <a:lnTo>
                    <a:pt x="717" y="11242"/>
                  </a:lnTo>
                  <a:lnTo>
                    <a:pt x="495" y="12008"/>
                  </a:lnTo>
                  <a:lnTo>
                    <a:pt x="322" y="12774"/>
                  </a:lnTo>
                  <a:lnTo>
                    <a:pt x="173" y="13565"/>
                  </a:lnTo>
                  <a:lnTo>
                    <a:pt x="74" y="14355"/>
                  </a:lnTo>
                  <a:lnTo>
                    <a:pt x="25" y="15171"/>
                  </a:lnTo>
                  <a:lnTo>
                    <a:pt x="0" y="16011"/>
                  </a:lnTo>
                  <a:lnTo>
                    <a:pt x="25" y="16826"/>
                  </a:lnTo>
                  <a:lnTo>
                    <a:pt x="74" y="17642"/>
                  </a:lnTo>
                  <a:lnTo>
                    <a:pt x="173" y="18432"/>
                  </a:lnTo>
                  <a:lnTo>
                    <a:pt x="322" y="19223"/>
                  </a:lnTo>
                  <a:lnTo>
                    <a:pt x="495" y="19989"/>
                  </a:lnTo>
                  <a:lnTo>
                    <a:pt x="717" y="20755"/>
                  </a:lnTo>
                  <a:lnTo>
                    <a:pt x="964" y="21496"/>
                  </a:lnTo>
                  <a:lnTo>
                    <a:pt x="1260" y="22213"/>
                  </a:lnTo>
                  <a:lnTo>
                    <a:pt x="1582" y="22929"/>
                  </a:lnTo>
                  <a:lnTo>
                    <a:pt x="1928" y="23621"/>
                  </a:lnTo>
                  <a:lnTo>
                    <a:pt x="2323" y="24288"/>
                  </a:lnTo>
                  <a:lnTo>
                    <a:pt x="2743" y="24931"/>
                  </a:lnTo>
                  <a:lnTo>
                    <a:pt x="3188" y="25548"/>
                  </a:lnTo>
                  <a:lnTo>
                    <a:pt x="3657" y="26166"/>
                  </a:lnTo>
                  <a:lnTo>
                    <a:pt x="4151" y="26734"/>
                  </a:lnTo>
                  <a:lnTo>
                    <a:pt x="4695" y="27303"/>
                  </a:lnTo>
                  <a:lnTo>
                    <a:pt x="5238" y="27821"/>
                  </a:lnTo>
                  <a:lnTo>
                    <a:pt x="5831" y="28340"/>
                  </a:lnTo>
                  <a:lnTo>
                    <a:pt x="6424" y="28810"/>
                  </a:lnTo>
                  <a:lnTo>
                    <a:pt x="7067" y="29254"/>
                  </a:lnTo>
                  <a:lnTo>
                    <a:pt x="7709" y="29675"/>
                  </a:lnTo>
                  <a:lnTo>
                    <a:pt x="8376" y="30045"/>
                  </a:lnTo>
                  <a:lnTo>
                    <a:pt x="9068" y="30416"/>
                  </a:lnTo>
                  <a:lnTo>
                    <a:pt x="9760" y="30737"/>
                  </a:lnTo>
                  <a:lnTo>
                    <a:pt x="10501" y="31009"/>
                  </a:lnTo>
                  <a:lnTo>
                    <a:pt x="11243" y="31281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99"/>
                  </a:lnTo>
                  <a:lnTo>
                    <a:pt x="14356" y="31898"/>
                  </a:lnTo>
                  <a:lnTo>
                    <a:pt x="15171" y="31972"/>
                  </a:lnTo>
                  <a:lnTo>
                    <a:pt x="15986" y="31997"/>
                  </a:lnTo>
                  <a:lnTo>
                    <a:pt x="16802" y="31972"/>
                  </a:lnTo>
                  <a:lnTo>
                    <a:pt x="17617" y="31898"/>
                  </a:lnTo>
                  <a:lnTo>
                    <a:pt x="18433" y="31799"/>
                  </a:lnTo>
                  <a:lnTo>
                    <a:pt x="19199" y="31651"/>
                  </a:lnTo>
                  <a:lnTo>
                    <a:pt x="19989" y="31478"/>
                  </a:lnTo>
                  <a:lnTo>
                    <a:pt x="20730" y="31281"/>
                  </a:lnTo>
                  <a:lnTo>
                    <a:pt x="21472" y="31009"/>
                  </a:lnTo>
                  <a:lnTo>
                    <a:pt x="22213" y="30737"/>
                  </a:lnTo>
                  <a:lnTo>
                    <a:pt x="22905" y="30416"/>
                  </a:lnTo>
                  <a:lnTo>
                    <a:pt x="23597" y="30045"/>
                  </a:lnTo>
                  <a:lnTo>
                    <a:pt x="24264" y="29675"/>
                  </a:lnTo>
                  <a:lnTo>
                    <a:pt x="24931" y="29254"/>
                  </a:lnTo>
                  <a:lnTo>
                    <a:pt x="25549" y="28810"/>
                  </a:lnTo>
                  <a:lnTo>
                    <a:pt x="26166" y="28340"/>
                  </a:lnTo>
                  <a:lnTo>
                    <a:pt x="26735" y="27821"/>
                  </a:lnTo>
                  <a:lnTo>
                    <a:pt x="27303" y="27303"/>
                  </a:lnTo>
                  <a:lnTo>
                    <a:pt x="27822" y="26734"/>
                  </a:lnTo>
                  <a:lnTo>
                    <a:pt x="28316" y="26166"/>
                  </a:lnTo>
                  <a:lnTo>
                    <a:pt x="28810" y="25548"/>
                  </a:lnTo>
                  <a:lnTo>
                    <a:pt x="29255" y="24931"/>
                  </a:lnTo>
                  <a:lnTo>
                    <a:pt x="29650" y="24288"/>
                  </a:lnTo>
                  <a:lnTo>
                    <a:pt x="30045" y="23621"/>
                  </a:lnTo>
                  <a:lnTo>
                    <a:pt x="30391" y="22929"/>
                  </a:lnTo>
                  <a:lnTo>
                    <a:pt x="30713" y="22213"/>
                  </a:lnTo>
                  <a:lnTo>
                    <a:pt x="31009" y="21496"/>
                  </a:lnTo>
                  <a:lnTo>
                    <a:pt x="31256" y="20755"/>
                  </a:lnTo>
                  <a:lnTo>
                    <a:pt x="31478" y="19989"/>
                  </a:lnTo>
                  <a:lnTo>
                    <a:pt x="31651" y="19223"/>
                  </a:lnTo>
                  <a:lnTo>
                    <a:pt x="31800" y="18432"/>
                  </a:lnTo>
                  <a:lnTo>
                    <a:pt x="31899" y="17642"/>
                  </a:lnTo>
                  <a:lnTo>
                    <a:pt x="31948" y="16826"/>
                  </a:lnTo>
                  <a:lnTo>
                    <a:pt x="31973" y="16011"/>
                  </a:lnTo>
                  <a:lnTo>
                    <a:pt x="31948" y="15171"/>
                  </a:lnTo>
                  <a:lnTo>
                    <a:pt x="31899" y="14355"/>
                  </a:lnTo>
                  <a:lnTo>
                    <a:pt x="31800" y="13565"/>
                  </a:lnTo>
                  <a:lnTo>
                    <a:pt x="31651" y="12774"/>
                  </a:lnTo>
                  <a:lnTo>
                    <a:pt x="31478" y="12008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13" y="9784"/>
                  </a:lnTo>
                  <a:lnTo>
                    <a:pt x="30391" y="9068"/>
                  </a:lnTo>
                  <a:lnTo>
                    <a:pt x="30045" y="8376"/>
                  </a:lnTo>
                  <a:lnTo>
                    <a:pt x="29650" y="7709"/>
                  </a:lnTo>
                  <a:lnTo>
                    <a:pt x="29255" y="7067"/>
                  </a:lnTo>
                  <a:lnTo>
                    <a:pt x="28810" y="6449"/>
                  </a:lnTo>
                  <a:lnTo>
                    <a:pt x="28316" y="5831"/>
                  </a:lnTo>
                  <a:lnTo>
                    <a:pt x="27822" y="5263"/>
                  </a:lnTo>
                  <a:lnTo>
                    <a:pt x="27303" y="4695"/>
                  </a:lnTo>
                  <a:lnTo>
                    <a:pt x="26735" y="4176"/>
                  </a:lnTo>
                  <a:lnTo>
                    <a:pt x="26166" y="3657"/>
                  </a:lnTo>
                  <a:lnTo>
                    <a:pt x="25549" y="3187"/>
                  </a:lnTo>
                  <a:lnTo>
                    <a:pt x="24931" y="2743"/>
                  </a:lnTo>
                  <a:lnTo>
                    <a:pt x="24264" y="2323"/>
                  </a:lnTo>
                  <a:lnTo>
                    <a:pt x="23597" y="1952"/>
                  </a:lnTo>
                  <a:lnTo>
                    <a:pt x="22905" y="1581"/>
                  </a:lnTo>
                  <a:lnTo>
                    <a:pt x="22213" y="1260"/>
                  </a:lnTo>
                  <a:lnTo>
                    <a:pt x="21472" y="988"/>
                  </a:lnTo>
                  <a:lnTo>
                    <a:pt x="20730" y="741"/>
                  </a:lnTo>
                  <a:lnTo>
                    <a:pt x="19989" y="519"/>
                  </a:lnTo>
                  <a:lnTo>
                    <a:pt x="19199" y="346"/>
                  </a:lnTo>
                  <a:lnTo>
                    <a:pt x="18433" y="198"/>
                  </a:lnTo>
                  <a:lnTo>
                    <a:pt x="17617" y="99"/>
                  </a:lnTo>
                  <a:lnTo>
                    <a:pt x="16802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6387566" y="-1297175"/>
              <a:ext cx="53802" cy="53802"/>
            </a:xfrm>
            <a:custGeom>
              <a:rect b="b" l="l" r="r" t="t"/>
              <a:pathLst>
                <a:path extrusionOk="0" h="1558" w="1558">
                  <a:moveTo>
                    <a:pt x="618" y="1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7"/>
                  </a:lnTo>
                  <a:lnTo>
                    <a:pt x="50" y="470"/>
                  </a:lnTo>
                  <a:lnTo>
                    <a:pt x="1" y="618"/>
                  </a:lnTo>
                  <a:lnTo>
                    <a:pt x="1" y="767"/>
                  </a:lnTo>
                  <a:lnTo>
                    <a:pt x="1" y="940"/>
                  </a:lnTo>
                  <a:lnTo>
                    <a:pt x="50" y="1088"/>
                  </a:lnTo>
                  <a:lnTo>
                    <a:pt x="124" y="1211"/>
                  </a:lnTo>
                  <a:lnTo>
                    <a:pt x="223" y="1335"/>
                  </a:lnTo>
                  <a:lnTo>
                    <a:pt x="346" y="1434"/>
                  </a:lnTo>
                  <a:lnTo>
                    <a:pt x="470" y="1508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8"/>
                  </a:lnTo>
                  <a:lnTo>
                    <a:pt x="1211" y="1434"/>
                  </a:lnTo>
                  <a:lnTo>
                    <a:pt x="1335" y="1335"/>
                  </a:lnTo>
                  <a:lnTo>
                    <a:pt x="1434" y="1211"/>
                  </a:lnTo>
                  <a:lnTo>
                    <a:pt x="1508" y="1088"/>
                  </a:lnTo>
                  <a:lnTo>
                    <a:pt x="1557" y="940"/>
                  </a:lnTo>
                  <a:lnTo>
                    <a:pt x="1557" y="767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4" y="347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8121381" y="-1065076"/>
              <a:ext cx="53767" cy="53767"/>
            </a:xfrm>
            <a:custGeom>
              <a:rect b="b" l="l" r="r" t="t"/>
              <a:pathLst>
                <a:path extrusionOk="0" h="1557" w="1557">
                  <a:moveTo>
                    <a:pt x="618" y="0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6"/>
                  </a:lnTo>
                  <a:lnTo>
                    <a:pt x="50" y="470"/>
                  </a:lnTo>
                  <a:lnTo>
                    <a:pt x="0" y="618"/>
                  </a:lnTo>
                  <a:lnTo>
                    <a:pt x="0" y="791"/>
                  </a:lnTo>
                  <a:lnTo>
                    <a:pt x="0" y="939"/>
                  </a:lnTo>
                  <a:lnTo>
                    <a:pt x="50" y="1087"/>
                  </a:lnTo>
                  <a:lnTo>
                    <a:pt x="124" y="1211"/>
                  </a:lnTo>
                  <a:lnTo>
                    <a:pt x="223" y="1334"/>
                  </a:lnTo>
                  <a:lnTo>
                    <a:pt x="346" y="1433"/>
                  </a:lnTo>
                  <a:lnTo>
                    <a:pt x="470" y="1507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7"/>
                  </a:lnTo>
                  <a:lnTo>
                    <a:pt x="1211" y="1433"/>
                  </a:lnTo>
                  <a:lnTo>
                    <a:pt x="1335" y="1334"/>
                  </a:lnTo>
                  <a:lnTo>
                    <a:pt x="1433" y="1211"/>
                  </a:lnTo>
                  <a:lnTo>
                    <a:pt x="1508" y="1087"/>
                  </a:lnTo>
                  <a:lnTo>
                    <a:pt x="1557" y="939"/>
                  </a:lnTo>
                  <a:lnTo>
                    <a:pt x="1557" y="791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3" y="346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183646" y="-2172596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4052" y="0"/>
                  </a:moveTo>
                  <a:lnTo>
                    <a:pt x="3879" y="49"/>
                  </a:lnTo>
                  <a:lnTo>
                    <a:pt x="3731" y="148"/>
                  </a:lnTo>
                  <a:lnTo>
                    <a:pt x="3583" y="247"/>
                  </a:lnTo>
                  <a:lnTo>
                    <a:pt x="272" y="3583"/>
                  </a:lnTo>
                  <a:lnTo>
                    <a:pt x="149" y="3706"/>
                  </a:lnTo>
                  <a:lnTo>
                    <a:pt x="74" y="3879"/>
                  </a:lnTo>
                  <a:lnTo>
                    <a:pt x="25" y="4027"/>
                  </a:lnTo>
                  <a:lnTo>
                    <a:pt x="0" y="4200"/>
                  </a:lnTo>
                  <a:lnTo>
                    <a:pt x="25" y="4373"/>
                  </a:lnTo>
                  <a:lnTo>
                    <a:pt x="74" y="4522"/>
                  </a:lnTo>
                  <a:lnTo>
                    <a:pt x="149" y="4695"/>
                  </a:lnTo>
                  <a:lnTo>
                    <a:pt x="272" y="4818"/>
                  </a:lnTo>
                  <a:lnTo>
                    <a:pt x="396" y="4942"/>
                  </a:lnTo>
                  <a:lnTo>
                    <a:pt x="544" y="5016"/>
                  </a:lnTo>
                  <a:lnTo>
                    <a:pt x="717" y="5065"/>
                  </a:lnTo>
                  <a:lnTo>
                    <a:pt x="890" y="5090"/>
                  </a:lnTo>
                  <a:lnTo>
                    <a:pt x="1063" y="5065"/>
                  </a:lnTo>
                  <a:lnTo>
                    <a:pt x="1211" y="5016"/>
                  </a:lnTo>
                  <a:lnTo>
                    <a:pt x="1359" y="4942"/>
                  </a:lnTo>
                  <a:lnTo>
                    <a:pt x="1507" y="4818"/>
                  </a:lnTo>
                  <a:lnTo>
                    <a:pt x="4843" y="1507"/>
                  </a:lnTo>
                  <a:lnTo>
                    <a:pt x="4942" y="1359"/>
                  </a:lnTo>
                  <a:lnTo>
                    <a:pt x="5041" y="1211"/>
                  </a:lnTo>
                  <a:lnTo>
                    <a:pt x="5065" y="1038"/>
                  </a:lnTo>
                  <a:lnTo>
                    <a:pt x="5090" y="865"/>
                  </a:lnTo>
                  <a:lnTo>
                    <a:pt x="5065" y="717"/>
                  </a:lnTo>
                  <a:lnTo>
                    <a:pt x="5041" y="544"/>
                  </a:lnTo>
                  <a:lnTo>
                    <a:pt x="4942" y="395"/>
                  </a:lnTo>
                  <a:lnTo>
                    <a:pt x="4843" y="247"/>
                  </a:lnTo>
                  <a:lnTo>
                    <a:pt x="4695" y="148"/>
                  </a:lnTo>
                  <a:lnTo>
                    <a:pt x="4547" y="49"/>
                  </a:lnTo>
                  <a:lnTo>
                    <a:pt x="4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183646" y="-2172596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717" y="0"/>
                  </a:moveTo>
                  <a:lnTo>
                    <a:pt x="544" y="49"/>
                  </a:lnTo>
                  <a:lnTo>
                    <a:pt x="396" y="148"/>
                  </a:lnTo>
                  <a:lnTo>
                    <a:pt x="272" y="247"/>
                  </a:lnTo>
                  <a:lnTo>
                    <a:pt x="149" y="395"/>
                  </a:lnTo>
                  <a:lnTo>
                    <a:pt x="74" y="544"/>
                  </a:lnTo>
                  <a:lnTo>
                    <a:pt x="25" y="717"/>
                  </a:lnTo>
                  <a:lnTo>
                    <a:pt x="0" y="865"/>
                  </a:lnTo>
                  <a:lnTo>
                    <a:pt x="25" y="1038"/>
                  </a:lnTo>
                  <a:lnTo>
                    <a:pt x="74" y="1211"/>
                  </a:lnTo>
                  <a:lnTo>
                    <a:pt x="149" y="1359"/>
                  </a:lnTo>
                  <a:lnTo>
                    <a:pt x="272" y="1507"/>
                  </a:lnTo>
                  <a:lnTo>
                    <a:pt x="3583" y="4818"/>
                  </a:lnTo>
                  <a:lnTo>
                    <a:pt x="3731" y="4942"/>
                  </a:lnTo>
                  <a:lnTo>
                    <a:pt x="3879" y="5016"/>
                  </a:lnTo>
                  <a:lnTo>
                    <a:pt x="4052" y="5065"/>
                  </a:lnTo>
                  <a:lnTo>
                    <a:pt x="4201" y="5090"/>
                  </a:lnTo>
                  <a:lnTo>
                    <a:pt x="4374" y="5065"/>
                  </a:lnTo>
                  <a:lnTo>
                    <a:pt x="4547" y="5016"/>
                  </a:lnTo>
                  <a:lnTo>
                    <a:pt x="4695" y="4942"/>
                  </a:lnTo>
                  <a:lnTo>
                    <a:pt x="4843" y="4818"/>
                  </a:lnTo>
                  <a:lnTo>
                    <a:pt x="4942" y="4695"/>
                  </a:lnTo>
                  <a:lnTo>
                    <a:pt x="5041" y="4522"/>
                  </a:lnTo>
                  <a:lnTo>
                    <a:pt x="5065" y="4373"/>
                  </a:lnTo>
                  <a:lnTo>
                    <a:pt x="5090" y="4200"/>
                  </a:lnTo>
                  <a:lnTo>
                    <a:pt x="5065" y="4027"/>
                  </a:lnTo>
                  <a:lnTo>
                    <a:pt x="5041" y="3879"/>
                  </a:lnTo>
                  <a:lnTo>
                    <a:pt x="4942" y="3706"/>
                  </a:lnTo>
                  <a:lnTo>
                    <a:pt x="4843" y="3583"/>
                  </a:lnTo>
                  <a:lnTo>
                    <a:pt x="1507" y="247"/>
                  </a:lnTo>
                  <a:lnTo>
                    <a:pt x="1359" y="148"/>
                  </a:lnTo>
                  <a:lnTo>
                    <a:pt x="1211" y="49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4717948" y="-1383301"/>
              <a:ext cx="109226" cy="109261"/>
            </a:xfrm>
            <a:custGeom>
              <a:rect b="b" l="l" r="r" t="t"/>
              <a:pathLst>
                <a:path extrusionOk="0" h="3164" w="3163">
                  <a:moveTo>
                    <a:pt x="1581" y="1"/>
                  </a:moveTo>
                  <a:lnTo>
                    <a:pt x="1408" y="25"/>
                  </a:lnTo>
                  <a:lnTo>
                    <a:pt x="1260" y="25"/>
                  </a:lnTo>
                  <a:lnTo>
                    <a:pt x="1112" y="75"/>
                  </a:lnTo>
                  <a:lnTo>
                    <a:pt x="964" y="124"/>
                  </a:lnTo>
                  <a:lnTo>
                    <a:pt x="840" y="198"/>
                  </a:lnTo>
                  <a:lnTo>
                    <a:pt x="692" y="272"/>
                  </a:lnTo>
                  <a:lnTo>
                    <a:pt x="470" y="470"/>
                  </a:lnTo>
                  <a:lnTo>
                    <a:pt x="272" y="692"/>
                  </a:lnTo>
                  <a:lnTo>
                    <a:pt x="198" y="841"/>
                  </a:lnTo>
                  <a:lnTo>
                    <a:pt x="124" y="964"/>
                  </a:lnTo>
                  <a:lnTo>
                    <a:pt x="74" y="1112"/>
                  </a:lnTo>
                  <a:lnTo>
                    <a:pt x="50" y="1261"/>
                  </a:lnTo>
                  <a:lnTo>
                    <a:pt x="25" y="1409"/>
                  </a:lnTo>
                  <a:lnTo>
                    <a:pt x="0" y="1582"/>
                  </a:lnTo>
                  <a:lnTo>
                    <a:pt x="25" y="1730"/>
                  </a:lnTo>
                  <a:lnTo>
                    <a:pt x="50" y="1903"/>
                  </a:lnTo>
                  <a:lnTo>
                    <a:pt x="74" y="2051"/>
                  </a:lnTo>
                  <a:lnTo>
                    <a:pt x="124" y="2200"/>
                  </a:lnTo>
                  <a:lnTo>
                    <a:pt x="198" y="2323"/>
                  </a:lnTo>
                  <a:lnTo>
                    <a:pt x="272" y="2447"/>
                  </a:lnTo>
                  <a:lnTo>
                    <a:pt x="470" y="2694"/>
                  </a:lnTo>
                  <a:lnTo>
                    <a:pt x="692" y="2891"/>
                  </a:lnTo>
                  <a:lnTo>
                    <a:pt x="840" y="2966"/>
                  </a:lnTo>
                  <a:lnTo>
                    <a:pt x="964" y="3040"/>
                  </a:lnTo>
                  <a:lnTo>
                    <a:pt x="1112" y="3089"/>
                  </a:lnTo>
                  <a:lnTo>
                    <a:pt x="1260" y="3114"/>
                  </a:lnTo>
                  <a:lnTo>
                    <a:pt x="1408" y="3138"/>
                  </a:lnTo>
                  <a:lnTo>
                    <a:pt x="1581" y="3163"/>
                  </a:lnTo>
                  <a:lnTo>
                    <a:pt x="1754" y="3138"/>
                  </a:lnTo>
                  <a:lnTo>
                    <a:pt x="1903" y="3114"/>
                  </a:lnTo>
                  <a:lnTo>
                    <a:pt x="2051" y="3089"/>
                  </a:lnTo>
                  <a:lnTo>
                    <a:pt x="2199" y="3040"/>
                  </a:lnTo>
                  <a:lnTo>
                    <a:pt x="2323" y="2966"/>
                  </a:lnTo>
                  <a:lnTo>
                    <a:pt x="2471" y="2891"/>
                  </a:lnTo>
                  <a:lnTo>
                    <a:pt x="2693" y="2694"/>
                  </a:lnTo>
                  <a:lnTo>
                    <a:pt x="2891" y="2447"/>
                  </a:lnTo>
                  <a:lnTo>
                    <a:pt x="2965" y="2323"/>
                  </a:lnTo>
                  <a:lnTo>
                    <a:pt x="3039" y="2200"/>
                  </a:lnTo>
                  <a:lnTo>
                    <a:pt x="3089" y="2051"/>
                  </a:lnTo>
                  <a:lnTo>
                    <a:pt x="3113" y="1903"/>
                  </a:lnTo>
                  <a:lnTo>
                    <a:pt x="3138" y="1730"/>
                  </a:lnTo>
                  <a:lnTo>
                    <a:pt x="3163" y="1582"/>
                  </a:lnTo>
                  <a:lnTo>
                    <a:pt x="3138" y="1409"/>
                  </a:lnTo>
                  <a:lnTo>
                    <a:pt x="3113" y="1261"/>
                  </a:lnTo>
                  <a:lnTo>
                    <a:pt x="3089" y="1112"/>
                  </a:lnTo>
                  <a:lnTo>
                    <a:pt x="3039" y="964"/>
                  </a:lnTo>
                  <a:lnTo>
                    <a:pt x="2965" y="841"/>
                  </a:lnTo>
                  <a:lnTo>
                    <a:pt x="2891" y="692"/>
                  </a:lnTo>
                  <a:lnTo>
                    <a:pt x="2693" y="470"/>
                  </a:lnTo>
                  <a:lnTo>
                    <a:pt x="2471" y="272"/>
                  </a:lnTo>
                  <a:lnTo>
                    <a:pt x="2323" y="198"/>
                  </a:lnTo>
                  <a:lnTo>
                    <a:pt x="2199" y="124"/>
                  </a:lnTo>
                  <a:lnTo>
                    <a:pt x="2051" y="75"/>
                  </a:lnTo>
                  <a:lnTo>
                    <a:pt x="1903" y="25"/>
                  </a:lnTo>
                  <a:lnTo>
                    <a:pt x="1754" y="25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2">
    <p:bg>
      <p:bgPr>
        <a:solidFill>
          <a:schemeClr val="lt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" name="Google Shape;150;p14"/>
          <p:cNvSpPr/>
          <p:nvPr/>
        </p:nvSpPr>
        <p:spPr>
          <a:xfrm flipH="1">
            <a:off x="-430563" y="-387675"/>
            <a:ext cx="1104108" cy="1104971"/>
          </a:xfrm>
          <a:custGeom>
            <a:rect b="b" l="l" r="r" t="t"/>
            <a:pathLst>
              <a:path extrusionOk="0" h="31998" w="31973">
                <a:moveTo>
                  <a:pt x="15986" y="717"/>
                </a:moveTo>
                <a:lnTo>
                  <a:pt x="16777" y="741"/>
                </a:lnTo>
                <a:lnTo>
                  <a:pt x="17543" y="791"/>
                </a:lnTo>
                <a:lnTo>
                  <a:pt x="18309" y="889"/>
                </a:lnTo>
                <a:lnTo>
                  <a:pt x="19075" y="1038"/>
                </a:lnTo>
                <a:lnTo>
                  <a:pt x="19816" y="1186"/>
                </a:lnTo>
                <a:lnTo>
                  <a:pt x="20533" y="1408"/>
                </a:lnTo>
                <a:lnTo>
                  <a:pt x="21249" y="1655"/>
                </a:lnTo>
                <a:lnTo>
                  <a:pt x="21941" y="1927"/>
                </a:lnTo>
                <a:lnTo>
                  <a:pt x="22608" y="2224"/>
                </a:lnTo>
                <a:lnTo>
                  <a:pt x="23275" y="2570"/>
                </a:lnTo>
                <a:lnTo>
                  <a:pt x="23918" y="2940"/>
                </a:lnTo>
                <a:lnTo>
                  <a:pt x="24535" y="3336"/>
                </a:lnTo>
                <a:lnTo>
                  <a:pt x="25128" y="3756"/>
                </a:lnTo>
                <a:lnTo>
                  <a:pt x="25697" y="4200"/>
                </a:lnTo>
                <a:lnTo>
                  <a:pt x="26265" y="4695"/>
                </a:lnTo>
                <a:lnTo>
                  <a:pt x="26784" y="5189"/>
                </a:lnTo>
                <a:lnTo>
                  <a:pt x="27303" y="5732"/>
                </a:lnTo>
                <a:lnTo>
                  <a:pt x="27772" y="6276"/>
                </a:lnTo>
                <a:lnTo>
                  <a:pt x="28242" y="6869"/>
                </a:lnTo>
                <a:lnTo>
                  <a:pt x="28662" y="7462"/>
                </a:lnTo>
                <a:lnTo>
                  <a:pt x="29057" y="8080"/>
                </a:lnTo>
                <a:lnTo>
                  <a:pt x="29428" y="8722"/>
                </a:lnTo>
                <a:lnTo>
                  <a:pt x="29774" y="9389"/>
                </a:lnTo>
                <a:lnTo>
                  <a:pt x="30070" y="10056"/>
                </a:lnTo>
                <a:lnTo>
                  <a:pt x="30342" y="10748"/>
                </a:lnTo>
                <a:lnTo>
                  <a:pt x="30589" y="11465"/>
                </a:lnTo>
                <a:lnTo>
                  <a:pt x="30787" y="12181"/>
                </a:lnTo>
                <a:lnTo>
                  <a:pt x="30960" y="12922"/>
                </a:lnTo>
                <a:lnTo>
                  <a:pt x="31108" y="13664"/>
                </a:lnTo>
                <a:lnTo>
                  <a:pt x="31207" y="14430"/>
                </a:lnTo>
                <a:lnTo>
                  <a:pt x="31256" y="15220"/>
                </a:lnTo>
                <a:lnTo>
                  <a:pt x="31281" y="16011"/>
                </a:lnTo>
                <a:lnTo>
                  <a:pt x="31256" y="16777"/>
                </a:lnTo>
                <a:lnTo>
                  <a:pt x="31207" y="17568"/>
                </a:lnTo>
                <a:lnTo>
                  <a:pt x="31108" y="18333"/>
                </a:lnTo>
                <a:lnTo>
                  <a:pt x="30960" y="19075"/>
                </a:lnTo>
                <a:lnTo>
                  <a:pt x="30787" y="19816"/>
                </a:lnTo>
                <a:lnTo>
                  <a:pt x="30589" y="20532"/>
                </a:lnTo>
                <a:lnTo>
                  <a:pt x="30342" y="21249"/>
                </a:lnTo>
                <a:lnTo>
                  <a:pt x="30070" y="21941"/>
                </a:lnTo>
                <a:lnTo>
                  <a:pt x="29774" y="22608"/>
                </a:lnTo>
                <a:lnTo>
                  <a:pt x="29428" y="23275"/>
                </a:lnTo>
                <a:lnTo>
                  <a:pt x="29057" y="23918"/>
                </a:lnTo>
                <a:lnTo>
                  <a:pt x="28662" y="24535"/>
                </a:lnTo>
                <a:lnTo>
                  <a:pt x="28242" y="25128"/>
                </a:lnTo>
                <a:lnTo>
                  <a:pt x="27772" y="25721"/>
                </a:lnTo>
                <a:lnTo>
                  <a:pt x="27303" y="26265"/>
                </a:lnTo>
                <a:lnTo>
                  <a:pt x="26784" y="26808"/>
                </a:lnTo>
                <a:lnTo>
                  <a:pt x="26265" y="27303"/>
                </a:lnTo>
                <a:lnTo>
                  <a:pt x="25697" y="27797"/>
                </a:lnTo>
                <a:lnTo>
                  <a:pt x="25128" y="28241"/>
                </a:lnTo>
                <a:lnTo>
                  <a:pt x="24535" y="28661"/>
                </a:lnTo>
                <a:lnTo>
                  <a:pt x="23918" y="29057"/>
                </a:lnTo>
                <a:lnTo>
                  <a:pt x="23275" y="29427"/>
                </a:lnTo>
                <a:lnTo>
                  <a:pt x="22608" y="29773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3" y="30589"/>
                </a:lnTo>
                <a:lnTo>
                  <a:pt x="19816" y="30811"/>
                </a:lnTo>
                <a:lnTo>
                  <a:pt x="19075" y="30959"/>
                </a:lnTo>
                <a:lnTo>
                  <a:pt x="18309" y="31108"/>
                </a:lnTo>
                <a:lnTo>
                  <a:pt x="17543" y="31206"/>
                </a:lnTo>
                <a:lnTo>
                  <a:pt x="16777" y="31256"/>
                </a:lnTo>
                <a:lnTo>
                  <a:pt x="15986" y="31281"/>
                </a:lnTo>
                <a:lnTo>
                  <a:pt x="15196" y="31256"/>
                </a:lnTo>
                <a:lnTo>
                  <a:pt x="14430" y="31206"/>
                </a:lnTo>
                <a:lnTo>
                  <a:pt x="13664" y="31108"/>
                </a:lnTo>
                <a:lnTo>
                  <a:pt x="12923" y="30959"/>
                </a:lnTo>
                <a:lnTo>
                  <a:pt x="12181" y="30811"/>
                </a:lnTo>
                <a:lnTo>
                  <a:pt x="11440" y="30589"/>
                </a:lnTo>
                <a:lnTo>
                  <a:pt x="10748" y="30342"/>
                </a:lnTo>
                <a:lnTo>
                  <a:pt x="10057" y="30070"/>
                </a:lnTo>
                <a:lnTo>
                  <a:pt x="9365" y="29773"/>
                </a:lnTo>
                <a:lnTo>
                  <a:pt x="8722" y="29427"/>
                </a:lnTo>
                <a:lnTo>
                  <a:pt x="8080" y="29057"/>
                </a:lnTo>
                <a:lnTo>
                  <a:pt x="7462" y="28661"/>
                </a:lnTo>
                <a:lnTo>
                  <a:pt x="6845" y="28241"/>
                </a:lnTo>
                <a:lnTo>
                  <a:pt x="6276" y="27797"/>
                </a:lnTo>
                <a:lnTo>
                  <a:pt x="5708" y="27303"/>
                </a:lnTo>
                <a:lnTo>
                  <a:pt x="5189" y="26808"/>
                </a:lnTo>
                <a:lnTo>
                  <a:pt x="4670" y="26265"/>
                </a:lnTo>
                <a:lnTo>
                  <a:pt x="4201" y="25721"/>
                </a:lnTo>
                <a:lnTo>
                  <a:pt x="3756" y="25128"/>
                </a:lnTo>
                <a:lnTo>
                  <a:pt x="3311" y="24535"/>
                </a:lnTo>
                <a:lnTo>
                  <a:pt x="2916" y="23918"/>
                </a:lnTo>
                <a:lnTo>
                  <a:pt x="2545" y="23275"/>
                </a:lnTo>
                <a:lnTo>
                  <a:pt x="2224" y="22608"/>
                </a:lnTo>
                <a:lnTo>
                  <a:pt x="1903" y="21941"/>
                </a:lnTo>
                <a:lnTo>
                  <a:pt x="1631" y="21249"/>
                </a:lnTo>
                <a:lnTo>
                  <a:pt x="1384" y="20532"/>
                </a:lnTo>
                <a:lnTo>
                  <a:pt x="1186" y="19816"/>
                </a:lnTo>
                <a:lnTo>
                  <a:pt x="1013" y="19075"/>
                </a:lnTo>
                <a:lnTo>
                  <a:pt x="890" y="18333"/>
                </a:lnTo>
                <a:lnTo>
                  <a:pt x="791" y="17568"/>
                </a:lnTo>
                <a:lnTo>
                  <a:pt x="717" y="16777"/>
                </a:lnTo>
                <a:lnTo>
                  <a:pt x="717" y="16011"/>
                </a:lnTo>
                <a:lnTo>
                  <a:pt x="717" y="15220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922"/>
                </a:lnTo>
                <a:lnTo>
                  <a:pt x="1186" y="12181"/>
                </a:lnTo>
                <a:lnTo>
                  <a:pt x="1384" y="11465"/>
                </a:lnTo>
                <a:lnTo>
                  <a:pt x="1631" y="10748"/>
                </a:lnTo>
                <a:lnTo>
                  <a:pt x="1903" y="10056"/>
                </a:lnTo>
                <a:lnTo>
                  <a:pt x="2224" y="9389"/>
                </a:lnTo>
                <a:lnTo>
                  <a:pt x="2545" y="8722"/>
                </a:lnTo>
                <a:lnTo>
                  <a:pt x="2916" y="8080"/>
                </a:lnTo>
                <a:lnTo>
                  <a:pt x="3311" y="7462"/>
                </a:lnTo>
                <a:lnTo>
                  <a:pt x="3756" y="6869"/>
                </a:lnTo>
                <a:lnTo>
                  <a:pt x="4201" y="6276"/>
                </a:lnTo>
                <a:lnTo>
                  <a:pt x="4670" y="5732"/>
                </a:lnTo>
                <a:lnTo>
                  <a:pt x="5189" y="5189"/>
                </a:lnTo>
                <a:lnTo>
                  <a:pt x="5708" y="4695"/>
                </a:lnTo>
                <a:lnTo>
                  <a:pt x="6276" y="4200"/>
                </a:lnTo>
                <a:lnTo>
                  <a:pt x="6845" y="3756"/>
                </a:lnTo>
                <a:lnTo>
                  <a:pt x="7462" y="3336"/>
                </a:lnTo>
                <a:lnTo>
                  <a:pt x="8080" y="2940"/>
                </a:lnTo>
                <a:lnTo>
                  <a:pt x="8722" y="2570"/>
                </a:lnTo>
                <a:lnTo>
                  <a:pt x="9365" y="2224"/>
                </a:lnTo>
                <a:lnTo>
                  <a:pt x="10057" y="1927"/>
                </a:lnTo>
                <a:lnTo>
                  <a:pt x="10748" y="1655"/>
                </a:lnTo>
                <a:lnTo>
                  <a:pt x="11440" y="1408"/>
                </a:lnTo>
                <a:lnTo>
                  <a:pt x="12181" y="1186"/>
                </a:lnTo>
                <a:lnTo>
                  <a:pt x="12923" y="1038"/>
                </a:lnTo>
                <a:lnTo>
                  <a:pt x="13664" y="889"/>
                </a:lnTo>
                <a:lnTo>
                  <a:pt x="14430" y="791"/>
                </a:lnTo>
                <a:lnTo>
                  <a:pt x="15196" y="741"/>
                </a:lnTo>
                <a:lnTo>
                  <a:pt x="15986" y="717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6" y="99"/>
                </a:lnTo>
                <a:lnTo>
                  <a:pt x="13565" y="198"/>
                </a:lnTo>
                <a:lnTo>
                  <a:pt x="12774" y="346"/>
                </a:lnTo>
                <a:lnTo>
                  <a:pt x="12008" y="519"/>
                </a:lnTo>
                <a:lnTo>
                  <a:pt x="11243" y="741"/>
                </a:lnTo>
                <a:lnTo>
                  <a:pt x="10501" y="988"/>
                </a:lnTo>
                <a:lnTo>
                  <a:pt x="9760" y="1260"/>
                </a:lnTo>
                <a:lnTo>
                  <a:pt x="9068" y="1581"/>
                </a:lnTo>
                <a:lnTo>
                  <a:pt x="8376" y="1952"/>
                </a:lnTo>
                <a:lnTo>
                  <a:pt x="7709" y="2323"/>
                </a:lnTo>
                <a:lnTo>
                  <a:pt x="7067" y="2743"/>
                </a:lnTo>
                <a:lnTo>
                  <a:pt x="6424" y="3187"/>
                </a:lnTo>
                <a:lnTo>
                  <a:pt x="5831" y="3657"/>
                </a:lnTo>
                <a:lnTo>
                  <a:pt x="5238" y="4176"/>
                </a:lnTo>
                <a:lnTo>
                  <a:pt x="4695" y="4695"/>
                </a:lnTo>
                <a:lnTo>
                  <a:pt x="4151" y="5263"/>
                </a:lnTo>
                <a:lnTo>
                  <a:pt x="3657" y="5831"/>
                </a:lnTo>
                <a:lnTo>
                  <a:pt x="3188" y="6449"/>
                </a:lnTo>
                <a:lnTo>
                  <a:pt x="2743" y="7067"/>
                </a:lnTo>
                <a:lnTo>
                  <a:pt x="2323" y="7709"/>
                </a:lnTo>
                <a:lnTo>
                  <a:pt x="1928" y="8376"/>
                </a:lnTo>
                <a:lnTo>
                  <a:pt x="1582" y="9068"/>
                </a:lnTo>
                <a:lnTo>
                  <a:pt x="1260" y="9784"/>
                </a:lnTo>
                <a:lnTo>
                  <a:pt x="964" y="10501"/>
                </a:lnTo>
                <a:lnTo>
                  <a:pt x="717" y="11242"/>
                </a:lnTo>
                <a:lnTo>
                  <a:pt x="495" y="12008"/>
                </a:lnTo>
                <a:lnTo>
                  <a:pt x="322" y="12774"/>
                </a:lnTo>
                <a:lnTo>
                  <a:pt x="173" y="13565"/>
                </a:lnTo>
                <a:lnTo>
                  <a:pt x="74" y="14355"/>
                </a:lnTo>
                <a:lnTo>
                  <a:pt x="25" y="15171"/>
                </a:lnTo>
                <a:lnTo>
                  <a:pt x="0" y="16011"/>
                </a:lnTo>
                <a:lnTo>
                  <a:pt x="25" y="16826"/>
                </a:lnTo>
                <a:lnTo>
                  <a:pt x="74" y="17642"/>
                </a:lnTo>
                <a:lnTo>
                  <a:pt x="173" y="18432"/>
                </a:lnTo>
                <a:lnTo>
                  <a:pt x="322" y="19223"/>
                </a:lnTo>
                <a:lnTo>
                  <a:pt x="495" y="19989"/>
                </a:lnTo>
                <a:lnTo>
                  <a:pt x="717" y="20755"/>
                </a:lnTo>
                <a:lnTo>
                  <a:pt x="964" y="21496"/>
                </a:lnTo>
                <a:lnTo>
                  <a:pt x="1260" y="22213"/>
                </a:lnTo>
                <a:lnTo>
                  <a:pt x="1582" y="22929"/>
                </a:lnTo>
                <a:lnTo>
                  <a:pt x="1928" y="23621"/>
                </a:lnTo>
                <a:lnTo>
                  <a:pt x="2323" y="24288"/>
                </a:lnTo>
                <a:lnTo>
                  <a:pt x="2743" y="24931"/>
                </a:lnTo>
                <a:lnTo>
                  <a:pt x="3188" y="25548"/>
                </a:lnTo>
                <a:lnTo>
                  <a:pt x="3657" y="26166"/>
                </a:lnTo>
                <a:lnTo>
                  <a:pt x="4151" y="26734"/>
                </a:lnTo>
                <a:lnTo>
                  <a:pt x="4695" y="27303"/>
                </a:lnTo>
                <a:lnTo>
                  <a:pt x="5238" y="27821"/>
                </a:lnTo>
                <a:lnTo>
                  <a:pt x="5831" y="28340"/>
                </a:lnTo>
                <a:lnTo>
                  <a:pt x="6424" y="28810"/>
                </a:lnTo>
                <a:lnTo>
                  <a:pt x="7067" y="29254"/>
                </a:lnTo>
                <a:lnTo>
                  <a:pt x="7709" y="29675"/>
                </a:lnTo>
                <a:lnTo>
                  <a:pt x="8376" y="30045"/>
                </a:lnTo>
                <a:lnTo>
                  <a:pt x="9068" y="30416"/>
                </a:lnTo>
                <a:lnTo>
                  <a:pt x="9760" y="30737"/>
                </a:lnTo>
                <a:lnTo>
                  <a:pt x="10501" y="31009"/>
                </a:lnTo>
                <a:lnTo>
                  <a:pt x="11243" y="31281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99"/>
                </a:lnTo>
                <a:lnTo>
                  <a:pt x="14356" y="31898"/>
                </a:lnTo>
                <a:lnTo>
                  <a:pt x="15171" y="31972"/>
                </a:lnTo>
                <a:lnTo>
                  <a:pt x="15986" y="31997"/>
                </a:lnTo>
                <a:lnTo>
                  <a:pt x="16802" y="31972"/>
                </a:lnTo>
                <a:lnTo>
                  <a:pt x="17617" y="31898"/>
                </a:lnTo>
                <a:lnTo>
                  <a:pt x="18433" y="31799"/>
                </a:lnTo>
                <a:lnTo>
                  <a:pt x="19199" y="31651"/>
                </a:lnTo>
                <a:lnTo>
                  <a:pt x="19989" y="31478"/>
                </a:lnTo>
                <a:lnTo>
                  <a:pt x="20730" y="31281"/>
                </a:lnTo>
                <a:lnTo>
                  <a:pt x="21472" y="31009"/>
                </a:lnTo>
                <a:lnTo>
                  <a:pt x="22213" y="30737"/>
                </a:lnTo>
                <a:lnTo>
                  <a:pt x="22905" y="30416"/>
                </a:lnTo>
                <a:lnTo>
                  <a:pt x="23597" y="30045"/>
                </a:lnTo>
                <a:lnTo>
                  <a:pt x="24264" y="29675"/>
                </a:lnTo>
                <a:lnTo>
                  <a:pt x="24931" y="29254"/>
                </a:lnTo>
                <a:lnTo>
                  <a:pt x="25549" y="28810"/>
                </a:lnTo>
                <a:lnTo>
                  <a:pt x="26166" y="28340"/>
                </a:lnTo>
                <a:lnTo>
                  <a:pt x="26735" y="27821"/>
                </a:lnTo>
                <a:lnTo>
                  <a:pt x="27303" y="27303"/>
                </a:lnTo>
                <a:lnTo>
                  <a:pt x="27822" y="26734"/>
                </a:lnTo>
                <a:lnTo>
                  <a:pt x="28316" y="26166"/>
                </a:lnTo>
                <a:lnTo>
                  <a:pt x="28810" y="25548"/>
                </a:lnTo>
                <a:lnTo>
                  <a:pt x="29255" y="24931"/>
                </a:lnTo>
                <a:lnTo>
                  <a:pt x="29650" y="24288"/>
                </a:lnTo>
                <a:lnTo>
                  <a:pt x="30045" y="23621"/>
                </a:lnTo>
                <a:lnTo>
                  <a:pt x="30391" y="22929"/>
                </a:lnTo>
                <a:lnTo>
                  <a:pt x="30713" y="22213"/>
                </a:lnTo>
                <a:lnTo>
                  <a:pt x="31009" y="21496"/>
                </a:lnTo>
                <a:lnTo>
                  <a:pt x="31256" y="20755"/>
                </a:lnTo>
                <a:lnTo>
                  <a:pt x="31478" y="19989"/>
                </a:lnTo>
                <a:lnTo>
                  <a:pt x="31651" y="19223"/>
                </a:lnTo>
                <a:lnTo>
                  <a:pt x="31800" y="18432"/>
                </a:lnTo>
                <a:lnTo>
                  <a:pt x="31899" y="17642"/>
                </a:lnTo>
                <a:lnTo>
                  <a:pt x="31948" y="16826"/>
                </a:lnTo>
                <a:lnTo>
                  <a:pt x="31973" y="16011"/>
                </a:lnTo>
                <a:lnTo>
                  <a:pt x="31948" y="15171"/>
                </a:lnTo>
                <a:lnTo>
                  <a:pt x="31899" y="14355"/>
                </a:lnTo>
                <a:lnTo>
                  <a:pt x="31800" y="13565"/>
                </a:lnTo>
                <a:lnTo>
                  <a:pt x="31651" y="12774"/>
                </a:lnTo>
                <a:lnTo>
                  <a:pt x="31478" y="12008"/>
                </a:lnTo>
                <a:lnTo>
                  <a:pt x="31256" y="11242"/>
                </a:lnTo>
                <a:lnTo>
                  <a:pt x="31009" y="10501"/>
                </a:lnTo>
                <a:lnTo>
                  <a:pt x="30713" y="9784"/>
                </a:lnTo>
                <a:lnTo>
                  <a:pt x="30391" y="9068"/>
                </a:lnTo>
                <a:lnTo>
                  <a:pt x="30045" y="8376"/>
                </a:lnTo>
                <a:lnTo>
                  <a:pt x="29650" y="7709"/>
                </a:lnTo>
                <a:lnTo>
                  <a:pt x="29255" y="7067"/>
                </a:lnTo>
                <a:lnTo>
                  <a:pt x="28810" y="6449"/>
                </a:lnTo>
                <a:lnTo>
                  <a:pt x="28316" y="5831"/>
                </a:lnTo>
                <a:lnTo>
                  <a:pt x="27822" y="5263"/>
                </a:lnTo>
                <a:lnTo>
                  <a:pt x="27303" y="4695"/>
                </a:lnTo>
                <a:lnTo>
                  <a:pt x="26735" y="4176"/>
                </a:lnTo>
                <a:lnTo>
                  <a:pt x="26166" y="3657"/>
                </a:lnTo>
                <a:lnTo>
                  <a:pt x="25549" y="3187"/>
                </a:lnTo>
                <a:lnTo>
                  <a:pt x="24931" y="2743"/>
                </a:lnTo>
                <a:lnTo>
                  <a:pt x="24264" y="2323"/>
                </a:lnTo>
                <a:lnTo>
                  <a:pt x="23597" y="1952"/>
                </a:lnTo>
                <a:lnTo>
                  <a:pt x="22905" y="1581"/>
                </a:lnTo>
                <a:lnTo>
                  <a:pt x="22213" y="1260"/>
                </a:lnTo>
                <a:lnTo>
                  <a:pt x="21472" y="988"/>
                </a:lnTo>
                <a:lnTo>
                  <a:pt x="20730" y="741"/>
                </a:lnTo>
                <a:lnTo>
                  <a:pt x="19989" y="519"/>
                </a:lnTo>
                <a:lnTo>
                  <a:pt x="19199" y="346"/>
                </a:lnTo>
                <a:lnTo>
                  <a:pt x="18433" y="198"/>
                </a:lnTo>
                <a:lnTo>
                  <a:pt x="17617" y="99"/>
                </a:lnTo>
                <a:lnTo>
                  <a:pt x="16802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4"/>
          <p:cNvSpPr/>
          <p:nvPr/>
        </p:nvSpPr>
        <p:spPr>
          <a:xfrm flipH="1">
            <a:off x="89568" y="2454325"/>
            <a:ext cx="53802" cy="53802"/>
          </a:xfrm>
          <a:custGeom>
            <a:rect b="b" l="l" r="r" t="t"/>
            <a:pathLst>
              <a:path extrusionOk="0" h="1558" w="1558">
                <a:moveTo>
                  <a:pt x="618" y="1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7"/>
                </a:lnTo>
                <a:lnTo>
                  <a:pt x="50" y="470"/>
                </a:lnTo>
                <a:lnTo>
                  <a:pt x="1" y="618"/>
                </a:lnTo>
                <a:lnTo>
                  <a:pt x="1" y="767"/>
                </a:lnTo>
                <a:lnTo>
                  <a:pt x="1" y="940"/>
                </a:lnTo>
                <a:lnTo>
                  <a:pt x="50" y="1088"/>
                </a:lnTo>
                <a:lnTo>
                  <a:pt x="124" y="1211"/>
                </a:lnTo>
                <a:lnTo>
                  <a:pt x="223" y="1335"/>
                </a:lnTo>
                <a:lnTo>
                  <a:pt x="346" y="1434"/>
                </a:lnTo>
                <a:lnTo>
                  <a:pt x="470" y="1508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8"/>
                </a:lnTo>
                <a:lnTo>
                  <a:pt x="1211" y="1434"/>
                </a:lnTo>
                <a:lnTo>
                  <a:pt x="1335" y="1335"/>
                </a:lnTo>
                <a:lnTo>
                  <a:pt x="1434" y="1211"/>
                </a:lnTo>
                <a:lnTo>
                  <a:pt x="1508" y="1088"/>
                </a:lnTo>
                <a:lnTo>
                  <a:pt x="1557" y="940"/>
                </a:lnTo>
                <a:lnTo>
                  <a:pt x="1557" y="767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7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4"/>
          <p:cNvSpPr/>
          <p:nvPr/>
        </p:nvSpPr>
        <p:spPr>
          <a:xfrm flipH="1">
            <a:off x="191562" y="1035549"/>
            <a:ext cx="53767" cy="53767"/>
          </a:xfrm>
          <a:custGeom>
            <a:rect b="b" l="l" r="r" t="t"/>
            <a:pathLst>
              <a:path extrusionOk="0" h="1557" w="1557">
                <a:moveTo>
                  <a:pt x="618" y="0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6"/>
                </a:lnTo>
                <a:lnTo>
                  <a:pt x="50" y="470"/>
                </a:lnTo>
                <a:lnTo>
                  <a:pt x="0" y="618"/>
                </a:lnTo>
                <a:lnTo>
                  <a:pt x="0" y="791"/>
                </a:lnTo>
                <a:lnTo>
                  <a:pt x="0" y="939"/>
                </a:lnTo>
                <a:lnTo>
                  <a:pt x="50" y="1087"/>
                </a:lnTo>
                <a:lnTo>
                  <a:pt x="124" y="1211"/>
                </a:lnTo>
                <a:lnTo>
                  <a:pt x="223" y="1334"/>
                </a:lnTo>
                <a:lnTo>
                  <a:pt x="346" y="1433"/>
                </a:lnTo>
                <a:lnTo>
                  <a:pt x="470" y="1507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7"/>
                </a:lnTo>
                <a:lnTo>
                  <a:pt x="1211" y="1433"/>
                </a:lnTo>
                <a:lnTo>
                  <a:pt x="1335" y="1334"/>
                </a:lnTo>
                <a:lnTo>
                  <a:pt x="1433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57" y="791"/>
                </a:lnTo>
                <a:lnTo>
                  <a:pt x="1557" y="618"/>
                </a:lnTo>
                <a:lnTo>
                  <a:pt x="1508" y="470"/>
                </a:lnTo>
                <a:lnTo>
                  <a:pt x="1433" y="346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4"/>
          <p:cNvSpPr/>
          <p:nvPr/>
        </p:nvSpPr>
        <p:spPr>
          <a:xfrm flipH="1">
            <a:off x="171484" y="1578904"/>
            <a:ext cx="175805" cy="175770"/>
          </a:xfrm>
          <a:custGeom>
            <a:rect b="b" l="l" r="r" t="t"/>
            <a:pathLst>
              <a:path extrusionOk="0" h="5090" w="5091">
                <a:moveTo>
                  <a:pt x="4052" y="0"/>
                </a:moveTo>
                <a:lnTo>
                  <a:pt x="3879" y="49"/>
                </a:lnTo>
                <a:lnTo>
                  <a:pt x="3731" y="148"/>
                </a:lnTo>
                <a:lnTo>
                  <a:pt x="3583" y="247"/>
                </a:lnTo>
                <a:lnTo>
                  <a:pt x="272" y="3583"/>
                </a:lnTo>
                <a:lnTo>
                  <a:pt x="149" y="3706"/>
                </a:lnTo>
                <a:lnTo>
                  <a:pt x="74" y="3879"/>
                </a:lnTo>
                <a:lnTo>
                  <a:pt x="25" y="4027"/>
                </a:lnTo>
                <a:lnTo>
                  <a:pt x="0" y="4200"/>
                </a:lnTo>
                <a:lnTo>
                  <a:pt x="25" y="4373"/>
                </a:lnTo>
                <a:lnTo>
                  <a:pt x="74" y="4522"/>
                </a:lnTo>
                <a:lnTo>
                  <a:pt x="149" y="4695"/>
                </a:lnTo>
                <a:lnTo>
                  <a:pt x="272" y="4818"/>
                </a:lnTo>
                <a:lnTo>
                  <a:pt x="396" y="4942"/>
                </a:lnTo>
                <a:lnTo>
                  <a:pt x="544" y="5016"/>
                </a:lnTo>
                <a:lnTo>
                  <a:pt x="717" y="5065"/>
                </a:lnTo>
                <a:lnTo>
                  <a:pt x="890" y="5090"/>
                </a:lnTo>
                <a:lnTo>
                  <a:pt x="1063" y="5065"/>
                </a:lnTo>
                <a:lnTo>
                  <a:pt x="1211" y="5016"/>
                </a:lnTo>
                <a:lnTo>
                  <a:pt x="1359" y="4942"/>
                </a:lnTo>
                <a:lnTo>
                  <a:pt x="1507" y="4818"/>
                </a:lnTo>
                <a:lnTo>
                  <a:pt x="4843" y="1507"/>
                </a:lnTo>
                <a:lnTo>
                  <a:pt x="4942" y="1359"/>
                </a:lnTo>
                <a:lnTo>
                  <a:pt x="5041" y="1211"/>
                </a:lnTo>
                <a:lnTo>
                  <a:pt x="5065" y="1038"/>
                </a:lnTo>
                <a:lnTo>
                  <a:pt x="5090" y="865"/>
                </a:lnTo>
                <a:lnTo>
                  <a:pt x="5065" y="717"/>
                </a:lnTo>
                <a:lnTo>
                  <a:pt x="5041" y="544"/>
                </a:lnTo>
                <a:lnTo>
                  <a:pt x="4942" y="395"/>
                </a:lnTo>
                <a:lnTo>
                  <a:pt x="4843" y="247"/>
                </a:lnTo>
                <a:lnTo>
                  <a:pt x="4695" y="148"/>
                </a:lnTo>
                <a:lnTo>
                  <a:pt x="4547" y="49"/>
                </a:lnTo>
                <a:lnTo>
                  <a:pt x="43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4"/>
          <p:cNvSpPr/>
          <p:nvPr/>
        </p:nvSpPr>
        <p:spPr>
          <a:xfrm flipH="1">
            <a:off x="171484" y="1578904"/>
            <a:ext cx="175805" cy="175770"/>
          </a:xfrm>
          <a:custGeom>
            <a:rect b="b" l="l" r="r" t="t"/>
            <a:pathLst>
              <a:path extrusionOk="0" h="5090" w="5091">
                <a:moveTo>
                  <a:pt x="717" y="0"/>
                </a:moveTo>
                <a:lnTo>
                  <a:pt x="544" y="49"/>
                </a:lnTo>
                <a:lnTo>
                  <a:pt x="396" y="148"/>
                </a:lnTo>
                <a:lnTo>
                  <a:pt x="272" y="247"/>
                </a:lnTo>
                <a:lnTo>
                  <a:pt x="149" y="395"/>
                </a:lnTo>
                <a:lnTo>
                  <a:pt x="74" y="544"/>
                </a:lnTo>
                <a:lnTo>
                  <a:pt x="25" y="717"/>
                </a:lnTo>
                <a:lnTo>
                  <a:pt x="0" y="865"/>
                </a:lnTo>
                <a:lnTo>
                  <a:pt x="25" y="1038"/>
                </a:lnTo>
                <a:lnTo>
                  <a:pt x="74" y="1211"/>
                </a:lnTo>
                <a:lnTo>
                  <a:pt x="149" y="1359"/>
                </a:lnTo>
                <a:lnTo>
                  <a:pt x="272" y="1507"/>
                </a:lnTo>
                <a:lnTo>
                  <a:pt x="3583" y="4818"/>
                </a:lnTo>
                <a:lnTo>
                  <a:pt x="3731" y="4942"/>
                </a:lnTo>
                <a:lnTo>
                  <a:pt x="3879" y="5016"/>
                </a:lnTo>
                <a:lnTo>
                  <a:pt x="4052" y="5065"/>
                </a:lnTo>
                <a:lnTo>
                  <a:pt x="4201" y="5090"/>
                </a:lnTo>
                <a:lnTo>
                  <a:pt x="4374" y="5065"/>
                </a:lnTo>
                <a:lnTo>
                  <a:pt x="4547" y="5016"/>
                </a:lnTo>
                <a:lnTo>
                  <a:pt x="4695" y="4942"/>
                </a:lnTo>
                <a:lnTo>
                  <a:pt x="4843" y="4818"/>
                </a:lnTo>
                <a:lnTo>
                  <a:pt x="4942" y="4695"/>
                </a:lnTo>
                <a:lnTo>
                  <a:pt x="5041" y="4522"/>
                </a:lnTo>
                <a:lnTo>
                  <a:pt x="5065" y="4373"/>
                </a:lnTo>
                <a:lnTo>
                  <a:pt x="5090" y="4200"/>
                </a:lnTo>
                <a:lnTo>
                  <a:pt x="5065" y="4027"/>
                </a:lnTo>
                <a:lnTo>
                  <a:pt x="5041" y="3879"/>
                </a:lnTo>
                <a:lnTo>
                  <a:pt x="4942" y="3706"/>
                </a:lnTo>
                <a:lnTo>
                  <a:pt x="4843" y="3583"/>
                </a:lnTo>
                <a:lnTo>
                  <a:pt x="1507" y="247"/>
                </a:lnTo>
                <a:lnTo>
                  <a:pt x="1359" y="148"/>
                </a:lnTo>
                <a:lnTo>
                  <a:pt x="1211" y="49"/>
                </a:lnTo>
                <a:lnTo>
                  <a:pt x="10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"/>
          <p:cNvSpPr/>
          <p:nvPr/>
        </p:nvSpPr>
        <p:spPr>
          <a:xfrm flipH="1">
            <a:off x="8893611" y="4657324"/>
            <a:ext cx="109226" cy="109261"/>
          </a:xfrm>
          <a:custGeom>
            <a:rect b="b" l="l" r="r" t="t"/>
            <a:pathLst>
              <a:path extrusionOk="0" h="3164" w="3163">
                <a:moveTo>
                  <a:pt x="1581" y="1"/>
                </a:moveTo>
                <a:lnTo>
                  <a:pt x="1408" y="25"/>
                </a:lnTo>
                <a:lnTo>
                  <a:pt x="1260" y="25"/>
                </a:lnTo>
                <a:lnTo>
                  <a:pt x="1112" y="75"/>
                </a:lnTo>
                <a:lnTo>
                  <a:pt x="964" y="124"/>
                </a:lnTo>
                <a:lnTo>
                  <a:pt x="840" y="198"/>
                </a:lnTo>
                <a:lnTo>
                  <a:pt x="692" y="272"/>
                </a:lnTo>
                <a:lnTo>
                  <a:pt x="470" y="470"/>
                </a:lnTo>
                <a:lnTo>
                  <a:pt x="272" y="692"/>
                </a:lnTo>
                <a:lnTo>
                  <a:pt x="198" y="841"/>
                </a:lnTo>
                <a:lnTo>
                  <a:pt x="124" y="964"/>
                </a:lnTo>
                <a:lnTo>
                  <a:pt x="74" y="1112"/>
                </a:lnTo>
                <a:lnTo>
                  <a:pt x="50" y="1261"/>
                </a:lnTo>
                <a:lnTo>
                  <a:pt x="25" y="1409"/>
                </a:lnTo>
                <a:lnTo>
                  <a:pt x="0" y="1582"/>
                </a:lnTo>
                <a:lnTo>
                  <a:pt x="25" y="1730"/>
                </a:lnTo>
                <a:lnTo>
                  <a:pt x="50" y="1903"/>
                </a:lnTo>
                <a:lnTo>
                  <a:pt x="74" y="2051"/>
                </a:lnTo>
                <a:lnTo>
                  <a:pt x="124" y="2200"/>
                </a:lnTo>
                <a:lnTo>
                  <a:pt x="198" y="2323"/>
                </a:lnTo>
                <a:lnTo>
                  <a:pt x="272" y="2447"/>
                </a:lnTo>
                <a:lnTo>
                  <a:pt x="470" y="2694"/>
                </a:lnTo>
                <a:lnTo>
                  <a:pt x="692" y="2891"/>
                </a:lnTo>
                <a:lnTo>
                  <a:pt x="840" y="2966"/>
                </a:lnTo>
                <a:lnTo>
                  <a:pt x="964" y="3040"/>
                </a:lnTo>
                <a:lnTo>
                  <a:pt x="1112" y="3089"/>
                </a:lnTo>
                <a:lnTo>
                  <a:pt x="1260" y="3114"/>
                </a:lnTo>
                <a:lnTo>
                  <a:pt x="1408" y="3138"/>
                </a:lnTo>
                <a:lnTo>
                  <a:pt x="1581" y="3163"/>
                </a:lnTo>
                <a:lnTo>
                  <a:pt x="1754" y="3138"/>
                </a:lnTo>
                <a:lnTo>
                  <a:pt x="1903" y="3114"/>
                </a:lnTo>
                <a:lnTo>
                  <a:pt x="2051" y="3089"/>
                </a:lnTo>
                <a:lnTo>
                  <a:pt x="2199" y="3040"/>
                </a:lnTo>
                <a:lnTo>
                  <a:pt x="2323" y="2966"/>
                </a:lnTo>
                <a:lnTo>
                  <a:pt x="2471" y="2891"/>
                </a:lnTo>
                <a:lnTo>
                  <a:pt x="2693" y="2694"/>
                </a:lnTo>
                <a:lnTo>
                  <a:pt x="2891" y="2447"/>
                </a:lnTo>
                <a:lnTo>
                  <a:pt x="2965" y="2323"/>
                </a:lnTo>
                <a:lnTo>
                  <a:pt x="3039" y="2200"/>
                </a:lnTo>
                <a:lnTo>
                  <a:pt x="3089" y="2051"/>
                </a:lnTo>
                <a:lnTo>
                  <a:pt x="3113" y="1903"/>
                </a:lnTo>
                <a:lnTo>
                  <a:pt x="3138" y="1730"/>
                </a:lnTo>
                <a:lnTo>
                  <a:pt x="3163" y="1582"/>
                </a:lnTo>
                <a:lnTo>
                  <a:pt x="3138" y="1409"/>
                </a:lnTo>
                <a:lnTo>
                  <a:pt x="3113" y="1261"/>
                </a:lnTo>
                <a:lnTo>
                  <a:pt x="3089" y="1112"/>
                </a:lnTo>
                <a:lnTo>
                  <a:pt x="3039" y="964"/>
                </a:lnTo>
                <a:lnTo>
                  <a:pt x="2965" y="841"/>
                </a:lnTo>
                <a:lnTo>
                  <a:pt x="2891" y="692"/>
                </a:lnTo>
                <a:lnTo>
                  <a:pt x="2693" y="470"/>
                </a:lnTo>
                <a:lnTo>
                  <a:pt x="2471" y="272"/>
                </a:lnTo>
                <a:lnTo>
                  <a:pt x="2323" y="198"/>
                </a:lnTo>
                <a:lnTo>
                  <a:pt x="2199" y="124"/>
                </a:lnTo>
                <a:lnTo>
                  <a:pt x="2051" y="75"/>
                </a:lnTo>
                <a:lnTo>
                  <a:pt x="1903" y="25"/>
                </a:lnTo>
                <a:lnTo>
                  <a:pt x="1754" y="25"/>
                </a:lnTo>
                <a:lnTo>
                  <a:pt x="158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4"/>
          <p:cNvSpPr/>
          <p:nvPr/>
        </p:nvSpPr>
        <p:spPr>
          <a:xfrm flipH="1">
            <a:off x="8859880" y="4050721"/>
            <a:ext cx="176668" cy="175805"/>
          </a:xfrm>
          <a:custGeom>
            <a:rect b="b" l="l" r="r" t="t"/>
            <a:pathLst>
              <a:path extrusionOk="0" h="5091" w="5116">
                <a:moveTo>
                  <a:pt x="4226" y="0"/>
                </a:moveTo>
                <a:lnTo>
                  <a:pt x="4053" y="25"/>
                </a:lnTo>
                <a:lnTo>
                  <a:pt x="3880" y="74"/>
                </a:lnTo>
                <a:lnTo>
                  <a:pt x="3732" y="148"/>
                </a:lnTo>
                <a:lnTo>
                  <a:pt x="3608" y="272"/>
                </a:lnTo>
                <a:lnTo>
                  <a:pt x="272" y="3583"/>
                </a:lnTo>
                <a:lnTo>
                  <a:pt x="149" y="3731"/>
                </a:lnTo>
                <a:lnTo>
                  <a:pt x="75" y="3879"/>
                </a:lnTo>
                <a:lnTo>
                  <a:pt x="25" y="4052"/>
                </a:lnTo>
                <a:lnTo>
                  <a:pt x="1" y="4225"/>
                </a:lnTo>
                <a:lnTo>
                  <a:pt x="25" y="4374"/>
                </a:lnTo>
                <a:lnTo>
                  <a:pt x="75" y="4546"/>
                </a:lnTo>
                <a:lnTo>
                  <a:pt x="149" y="4695"/>
                </a:lnTo>
                <a:lnTo>
                  <a:pt x="272" y="4843"/>
                </a:lnTo>
                <a:lnTo>
                  <a:pt x="421" y="4942"/>
                </a:lnTo>
                <a:lnTo>
                  <a:pt x="569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36" y="5041"/>
                </a:lnTo>
                <a:lnTo>
                  <a:pt x="1384" y="4942"/>
                </a:lnTo>
                <a:lnTo>
                  <a:pt x="1508" y="4843"/>
                </a:lnTo>
                <a:lnTo>
                  <a:pt x="4843" y="1507"/>
                </a:lnTo>
                <a:lnTo>
                  <a:pt x="4967" y="1384"/>
                </a:lnTo>
                <a:lnTo>
                  <a:pt x="5041" y="1211"/>
                </a:lnTo>
                <a:lnTo>
                  <a:pt x="5091" y="1063"/>
                </a:lnTo>
                <a:lnTo>
                  <a:pt x="5115" y="890"/>
                </a:lnTo>
                <a:lnTo>
                  <a:pt x="5091" y="717"/>
                </a:lnTo>
                <a:lnTo>
                  <a:pt x="5041" y="544"/>
                </a:lnTo>
                <a:lnTo>
                  <a:pt x="4967" y="395"/>
                </a:lnTo>
                <a:lnTo>
                  <a:pt x="4843" y="272"/>
                </a:lnTo>
                <a:lnTo>
                  <a:pt x="4720" y="148"/>
                </a:lnTo>
                <a:lnTo>
                  <a:pt x="4547" y="74"/>
                </a:lnTo>
                <a:lnTo>
                  <a:pt x="4399" y="25"/>
                </a:lnTo>
                <a:lnTo>
                  <a:pt x="42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"/>
          <p:cNvSpPr/>
          <p:nvPr/>
        </p:nvSpPr>
        <p:spPr>
          <a:xfrm flipH="1">
            <a:off x="8859880" y="4050721"/>
            <a:ext cx="176668" cy="175805"/>
          </a:xfrm>
          <a:custGeom>
            <a:rect b="b" l="l" r="r" t="t"/>
            <a:pathLst>
              <a:path extrusionOk="0" h="5091" w="5116">
                <a:moveTo>
                  <a:pt x="890" y="0"/>
                </a:moveTo>
                <a:lnTo>
                  <a:pt x="717" y="25"/>
                </a:lnTo>
                <a:lnTo>
                  <a:pt x="569" y="74"/>
                </a:lnTo>
                <a:lnTo>
                  <a:pt x="421" y="148"/>
                </a:lnTo>
                <a:lnTo>
                  <a:pt x="272" y="272"/>
                </a:lnTo>
                <a:lnTo>
                  <a:pt x="149" y="395"/>
                </a:lnTo>
                <a:lnTo>
                  <a:pt x="75" y="544"/>
                </a:lnTo>
                <a:lnTo>
                  <a:pt x="25" y="717"/>
                </a:lnTo>
                <a:lnTo>
                  <a:pt x="1" y="890"/>
                </a:lnTo>
                <a:lnTo>
                  <a:pt x="25" y="1063"/>
                </a:lnTo>
                <a:lnTo>
                  <a:pt x="75" y="1211"/>
                </a:lnTo>
                <a:lnTo>
                  <a:pt x="149" y="1384"/>
                </a:lnTo>
                <a:lnTo>
                  <a:pt x="272" y="1507"/>
                </a:lnTo>
                <a:lnTo>
                  <a:pt x="3608" y="4843"/>
                </a:lnTo>
                <a:lnTo>
                  <a:pt x="3732" y="4942"/>
                </a:lnTo>
                <a:lnTo>
                  <a:pt x="3880" y="5041"/>
                </a:lnTo>
                <a:lnTo>
                  <a:pt x="4053" y="5090"/>
                </a:lnTo>
                <a:lnTo>
                  <a:pt x="4399" y="5090"/>
                </a:lnTo>
                <a:lnTo>
                  <a:pt x="4547" y="5041"/>
                </a:lnTo>
                <a:lnTo>
                  <a:pt x="4720" y="4942"/>
                </a:lnTo>
                <a:lnTo>
                  <a:pt x="4843" y="4843"/>
                </a:lnTo>
                <a:lnTo>
                  <a:pt x="4967" y="4695"/>
                </a:lnTo>
                <a:lnTo>
                  <a:pt x="5041" y="4546"/>
                </a:lnTo>
                <a:lnTo>
                  <a:pt x="5091" y="4374"/>
                </a:lnTo>
                <a:lnTo>
                  <a:pt x="5115" y="4225"/>
                </a:lnTo>
                <a:lnTo>
                  <a:pt x="5091" y="4052"/>
                </a:lnTo>
                <a:lnTo>
                  <a:pt x="5041" y="3879"/>
                </a:lnTo>
                <a:lnTo>
                  <a:pt x="4967" y="3731"/>
                </a:lnTo>
                <a:lnTo>
                  <a:pt x="4843" y="3583"/>
                </a:lnTo>
                <a:lnTo>
                  <a:pt x="1508" y="272"/>
                </a:lnTo>
                <a:lnTo>
                  <a:pt x="1384" y="148"/>
                </a:lnTo>
                <a:lnTo>
                  <a:pt x="1236" y="74"/>
                </a:lnTo>
                <a:lnTo>
                  <a:pt x="1063" y="25"/>
                </a:lnTo>
                <a:lnTo>
                  <a:pt x="8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2_1"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" name="Google Shape;160;p15"/>
          <p:cNvSpPr/>
          <p:nvPr/>
        </p:nvSpPr>
        <p:spPr>
          <a:xfrm>
            <a:off x="268650" y="4379233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411885" y="3774205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411885" y="3774205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8706600" y="2456008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8849835" y="1850980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8849835" y="1850980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bg>
      <p:bgPr>
        <a:solidFill>
          <a:schemeClr val="lt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713225" y="1583225"/>
            <a:ext cx="3393300" cy="54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1" type="subTitle"/>
          </p:nvPr>
        </p:nvSpPr>
        <p:spPr>
          <a:xfrm>
            <a:off x="713926" y="2145775"/>
            <a:ext cx="3391800" cy="14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9" name="Google Shape;169;p16"/>
          <p:cNvSpPr/>
          <p:nvPr/>
        </p:nvSpPr>
        <p:spPr>
          <a:xfrm flipH="1">
            <a:off x="-383029" y="4263525"/>
            <a:ext cx="1104108" cy="1104971"/>
          </a:xfrm>
          <a:custGeom>
            <a:rect b="b" l="l" r="r" t="t"/>
            <a:pathLst>
              <a:path extrusionOk="0" h="31998" w="31973">
                <a:moveTo>
                  <a:pt x="15986" y="717"/>
                </a:moveTo>
                <a:lnTo>
                  <a:pt x="16777" y="741"/>
                </a:lnTo>
                <a:lnTo>
                  <a:pt x="17543" y="791"/>
                </a:lnTo>
                <a:lnTo>
                  <a:pt x="18309" y="889"/>
                </a:lnTo>
                <a:lnTo>
                  <a:pt x="19075" y="1038"/>
                </a:lnTo>
                <a:lnTo>
                  <a:pt x="19816" y="1186"/>
                </a:lnTo>
                <a:lnTo>
                  <a:pt x="20533" y="1408"/>
                </a:lnTo>
                <a:lnTo>
                  <a:pt x="21249" y="1655"/>
                </a:lnTo>
                <a:lnTo>
                  <a:pt x="21941" y="1927"/>
                </a:lnTo>
                <a:lnTo>
                  <a:pt x="22608" y="2224"/>
                </a:lnTo>
                <a:lnTo>
                  <a:pt x="23275" y="2570"/>
                </a:lnTo>
                <a:lnTo>
                  <a:pt x="23918" y="2940"/>
                </a:lnTo>
                <a:lnTo>
                  <a:pt x="24535" y="3336"/>
                </a:lnTo>
                <a:lnTo>
                  <a:pt x="25128" y="3756"/>
                </a:lnTo>
                <a:lnTo>
                  <a:pt x="25697" y="4200"/>
                </a:lnTo>
                <a:lnTo>
                  <a:pt x="26265" y="4695"/>
                </a:lnTo>
                <a:lnTo>
                  <a:pt x="26784" y="5189"/>
                </a:lnTo>
                <a:lnTo>
                  <a:pt x="27303" y="5732"/>
                </a:lnTo>
                <a:lnTo>
                  <a:pt x="27772" y="6276"/>
                </a:lnTo>
                <a:lnTo>
                  <a:pt x="28242" y="6869"/>
                </a:lnTo>
                <a:lnTo>
                  <a:pt x="28662" y="7462"/>
                </a:lnTo>
                <a:lnTo>
                  <a:pt x="29057" y="8080"/>
                </a:lnTo>
                <a:lnTo>
                  <a:pt x="29428" y="8722"/>
                </a:lnTo>
                <a:lnTo>
                  <a:pt x="29774" y="9389"/>
                </a:lnTo>
                <a:lnTo>
                  <a:pt x="30070" y="10056"/>
                </a:lnTo>
                <a:lnTo>
                  <a:pt x="30342" y="10748"/>
                </a:lnTo>
                <a:lnTo>
                  <a:pt x="30589" y="11465"/>
                </a:lnTo>
                <a:lnTo>
                  <a:pt x="30787" y="12181"/>
                </a:lnTo>
                <a:lnTo>
                  <a:pt x="30960" y="12922"/>
                </a:lnTo>
                <a:lnTo>
                  <a:pt x="31108" y="13664"/>
                </a:lnTo>
                <a:lnTo>
                  <a:pt x="31207" y="14430"/>
                </a:lnTo>
                <a:lnTo>
                  <a:pt x="31256" y="15220"/>
                </a:lnTo>
                <a:lnTo>
                  <a:pt x="31281" y="16011"/>
                </a:lnTo>
                <a:lnTo>
                  <a:pt x="31256" y="16777"/>
                </a:lnTo>
                <a:lnTo>
                  <a:pt x="31207" y="17568"/>
                </a:lnTo>
                <a:lnTo>
                  <a:pt x="31108" y="18333"/>
                </a:lnTo>
                <a:lnTo>
                  <a:pt x="30960" y="19075"/>
                </a:lnTo>
                <a:lnTo>
                  <a:pt x="30787" y="19816"/>
                </a:lnTo>
                <a:lnTo>
                  <a:pt x="30589" y="20532"/>
                </a:lnTo>
                <a:lnTo>
                  <a:pt x="30342" y="21249"/>
                </a:lnTo>
                <a:lnTo>
                  <a:pt x="30070" y="21941"/>
                </a:lnTo>
                <a:lnTo>
                  <a:pt x="29774" y="22608"/>
                </a:lnTo>
                <a:lnTo>
                  <a:pt x="29428" y="23275"/>
                </a:lnTo>
                <a:lnTo>
                  <a:pt x="29057" y="23918"/>
                </a:lnTo>
                <a:lnTo>
                  <a:pt x="28662" y="24535"/>
                </a:lnTo>
                <a:lnTo>
                  <a:pt x="28242" y="25128"/>
                </a:lnTo>
                <a:lnTo>
                  <a:pt x="27772" y="25721"/>
                </a:lnTo>
                <a:lnTo>
                  <a:pt x="27303" y="26265"/>
                </a:lnTo>
                <a:lnTo>
                  <a:pt x="26784" y="26808"/>
                </a:lnTo>
                <a:lnTo>
                  <a:pt x="26265" y="27303"/>
                </a:lnTo>
                <a:lnTo>
                  <a:pt x="25697" y="27797"/>
                </a:lnTo>
                <a:lnTo>
                  <a:pt x="25128" y="28241"/>
                </a:lnTo>
                <a:lnTo>
                  <a:pt x="24535" y="28661"/>
                </a:lnTo>
                <a:lnTo>
                  <a:pt x="23918" y="29057"/>
                </a:lnTo>
                <a:lnTo>
                  <a:pt x="23275" y="29427"/>
                </a:lnTo>
                <a:lnTo>
                  <a:pt x="22608" y="29773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3" y="30589"/>
                </a:lnTo>
                <a:lnTo>
                  <a:pt x="19816" y="30811"/>
                </a:lnTo>
                <a:lnTo>
                  <a:pt x="19075" y="30959"/>
                </a:lnTo>
                <a:lnTo>
                  <a:pt x="18309" y="31108"/>
                </a:lnTo>
                <a:lnTo>
                  <a:pt x="17543" y="31206"/>
                </a:lnTo>
                <a:lnTo>
                  <a:pt x="16777" y="31256"/>
                </a:lnTo>
                <a:lnTo>
                  <a:pt x="15986" y="31281"/>
                </a:lnTo>
                <a:lnTo>
                  <a:pt x="15196" y="31256"/>
                </a:lnTo>
                <a:lnTo>
                  <a:pt x="14430" y="31206"/>
                </a:lnTo>
                <a:lnTo>
                  <a:pt x="13664" y="31108"/>
                </a:lnTo>
                <a:lnTo>
                  <a:pt x="12923" y="30959"/>
                </a:lnTo>
                <a:lnTo>
                  <a:pt x="12181" y="30811"/>
                </a:lnTo>
                <a:lnTo>
                  <a:pt x="11440" y="30589"/>
                </a:lnTo>
                <a:lnTo>
                  <a:pt x="10748" y="30342"/>
                </a:lnTo>
                <a:lnTo>
                  <a:pt x="10057" y="30070"/>
                </a:lnTo>
                <a:lnTo>
                  <a:pt x="9365" y="29773"/>
                </a:lnTo>
                <a:lnTo>
                  <a:pt x="8722" y="29427"/>
                </a:lnTo>
                <a:lnTo>
                  <a:pt x="8080" y="29057"/>
                </a:lnTo>
                <a:lnTo>
                  <a:pt x="7462" y="28661"/>
                </a:lnTo>
                <a:lnTo>
                  <a:pt x="6845" y="28241"/>
                </a:lnTo>
                <a:lnTo>
                  <a:pt x="6276" y="27797"/>
                </a:lnTo>
                <a:lnTo>
                  <a:pt x="5708" y="27303"/>
                </a:lnTo>
                <a:lnTo>
                  <a:pt x="5189" y="26808"/>
                </a:lnTo>
                <a:lnTo>
                  <a:pt x="4670" y="26265"/>
                </a:lnTo>
                <a:lnTo>
                  <a:pt x="4201" y="25721"/>
                </a:lnTo>
                <a:lnTo>
                  <a:pt x="3756" y="25128"/>
                </a:lnTo>
                <a:lnTo>
                  <a:pt x="3311" y="24535"/>
                </a:lnTo>
                <a:lnTo>
                  <a:pt x="2916" y="23918"/>
                </a:lnTo>
                <a:lnTo>
                  <a:pt x="2545" y="23275"/>
                </a:lnTo>
                <a:lnTo>
                  <a:pt x="2224" y="22608"/>
                </a:lnTo>
                <a:lnTo>
                  <a:pt x="1903" y="21941"/>
                </a:lnTo>
                <a:lnTo>
                  <a:pt x="1631" y="21249"/>
                </a:lnTo>
                <a:lnTo>
                  <a:pt x="1384" y="20532"/>
                </a:lnTo>
                <a:lnTo>
                  <a:pt x="1186" y="19816"/>
                </a:lnTo>
                <a:lnTo>
                  <a:pt x="1013" y="19075"/>
                </a:lnTo>
                <a:lnTo>
                  <a:pt x="890" y="18333"/>
                </a:lnTo>
                <a:lnTo>
                  <a:pt x="791" y="17568"/>
                </a:lnTo>
                <a:lnTo>
                  <a:pt x="717" y="16777"/>
                </a:lnTo>
                <a:lnTo>
                  <a:pt x="717" y="16011"/>
                </a:lnTo>
                <a:lnTo>
                  <a:pt x="717" y="15220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922"/>
                </a:lnTo>
                <a:lnTo>
                  <a:pt x="1186" y="12181"/>
                </a:lnTo>
                <a:lnTo>
                  <a:pt x="1384" y="11465"/>
                </a:lnTo>
                <a:lnTo>
                  <a:pt x="1631" y="10748"/>
                </a:lnTo>
                <a:lnTo>
                  <a:pt x="1903" y="10056"/>
                </a:lnTo>
                <a:lnTo>
                  <a:pt x="2224" y="9389"/>
                </a:lnTo>
                <a:lnTo>
                  <a:pt x="2545" y="8722"/>
                </a:lnTo>
                <a:lnTo>
                  <a:pt x="2916" y="8080"/>
                </a:lnTo>
                <a:lnTo>
                  <a:pt x="3311" y="7462"/>
                </a:lnTo>
                <a:lnTo>
                  <a:pt x="3756" y="6869"/>
                </a:lnTo>
                <a:lnTo>
                  <a:pt x="4201" y="6276"/>
                </a:lnTo>
                <a:lnTo>
                  <a:pt x="4670" y="5732"/>
                </a:lnTo>
                <a:lnTo>
                  <a:pt x="5189" y="5189"/>
                </a:lnTo>
                <a:lnTo>
                  <a:pt x="5708" y="4695"/>
                </a:lnTo>
                <a:lnTo>
                  <a:pt x="6276" y="4200"/>
                </a:lnTo>
                <a:lnTo>
                  <a:pt x="6845" y="3756"/>
                </a:lnTo>
                <a:lnTo>
                  <a:pt x="7462" y="3336"/>
                </a:lnTo>
                <a:lnTo>
                  <a:pt x="8080" y="2940"/>
                </a:lnTo>
                <a:lnTo>
                  <a:pt x="8722" y="2570"/>
                </a:lnTo>
                <a:lnTo>
                  <a:pt x="9365" y="2224"/>
                </a:lnTo>
                <a:lnTo>
                  <a:pt x="10057" y="1927"/>
                </a:lnTo>
                <a:lnTo>
                  <a:pt x="10748" y="1655"/>
                </a:lnTo>
                <a:lnTo>
                  <a:pt x="11440" y="1408"/>
                </a:lnTo>
                <a:lnTo>
                  <a:pt x="12181" y="1186"/>
                </a:lnTo>
                <a:lnTo>
                  <a:pt x="12923" y="1038"/>
                </a:lnTo>
                <a:lnTo>
                  <a:pt x="13664" y="889"/>
                </a:lnTo>
                <a:lnTo>
                  <a:pt x="14430" y="791"/>
                </a:lnTo>
                <a:lnTo>
                  <a:pt x="15196" y="741"/>
                </a:lnTo>
                <a:lnTo>
                  <a:pt x="15986" y="717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6" y="99"/>
                </a:lnTo>
                <a:lnTo>
                  <a:pt x="13565" y="198"/>
                </a:lnTo>
                <a:lnTo>
                  <a:pt x="12774" y="346"/>
                </a:lnTo>
                <a:lnTo>
                  <a:pt x="12008" y="519"/>
                </a:lnTo>
                <a:lnTo>
                  <a:pt x="11243" y="741"/>
                </a:lnTo>
                <a:lnTo>
                  <a:pt x="10501" y="988"/>
                </a:lnTo>
                <a:lnTo>
                  <a:pt x="9760" y="1260"/>
                </a:lnTo>
                <a:lnTo>
                  <a:pt x="9068" y="1581"/>
                </a:lnTo>
                <a:lnTo>
                  <a:pt x="8376" y="1952"/>
                </a:lnTo>
                <a:lnTo>
                  <a:pt x="7709" y="2323"/>
                </a:lnTo>
                <a:lnTo>
                  <a:pt x="7067" y="2743"/>
                </a:lnTo>
                <a:lnTo>
                  <a:pt x="6424" y="3187"/>
                </a:lnTo>
                <a:lnTo>
                  <a:pt x="5831" y="3657"/>
                </a:lnTo>
                <a:lnTo>
                  <a:pt x="5238" y="4176"/>
                </a:lnTo>
                <a:lnTo>
                  <a:pt x="4695" y="4695"/>
                </a:lnTo>
                <a:lnTo>
                  <a:pt x="4151" y="5263"/>
                </a:lnTo>
                <a:lnTo>
                  <a:pt x="3657" y="5831"/>
                </a:lnTo>
                <a:lnTo>
                  <a:pt x="3188" y="6449"/>
                </a:lnTo>
                <a:lnTo>
                  <a:pt x="2743" y="7067"/>
                </a:lnTo>
                <a:lnTo>
                  <a:pt x="2323" y="7709"/>
                </a:lnTo>
                <a:lnTo>
                  <a:pt x="1928" y="8376"/>
                </a:lnTo>
                <a:lnTo>
                  <a:pt x="1582" y="9068"/>
                </a:lnTo>
                <a:lnTo>
                  <a:pt x="1260" y="9784"/>
                </a:lnTo>
                <a:lnTo>
                  <a:pt x="964" y="10501"/>
                </a:lnTo>
                <a:lnTo>
                  <a:pt x="717" y="11242"/>
                </a:lnTo>
                <a:lnTo>
                  <a:pt x="495" y="12008"/>
                </a:lnTo>
                <a:lnTo>
                  <a:pt x="322" y="12774"/>
                </a:lnTo>
                <a:lnTo>
                  <a:pt x="173" y="13565"/>
                </a:lnTo>
                <a:lnTo>
                  <a:pt x="74" y="14355"/>
                </a:lnTo>
                <a:lnTo>
                  <a:pt x="25" y="15171"/>
                </a:lnTo>
                <a:lnTo>
                  <a:pt x="0" y="16011"/>
                </a:lnTo>
                <a:lnTo>
                  <a:pt x="25" y="16826"/>
                </a:lnTo>
                <a:lnTo>
                  <a:pt x="74" y="17642"/>
                </a:lnTo>
                <a:lnTo>
                  <a:pt x="173" y="18432"/>
                </a:lnTo>
                <a:lnTo>
                  <a:pt x="322" y="19223"/>
                </a:lnTo>
                <a:lnTo>
                  <a:pt x="495" y="19989"/>
                </a:lnTo>
                <a:lnTo>
                  <a:pt x="717" y="20755"/>
                </a:lnTo>
                <a:lnTo>
                  <a:pt x="964" y="21496"/>
                </a:lnTo>
                <a:lnTo>
                  <a:pt x="1260" y="22213"/>
                </a:lnTo>
                <a:lnTo>
                  <a:pt x="1582" y="22929"/>
                </a:lnTo>
                <a:lnTo>
                  <a:pt x="1928" y="23621"/>
                </a:lnTo>
                <a:lnTo>
                  <a:pt x="2323" y="24288"/>
                </a:lnTo>
                <a:lnTo>
                  <a:pt x="2743" y="24931"/>
                </a:lnTo>
                <a:lnTo>
                  <a:pt x="3188" y="25548"/>
                </a:lnTo>
                <a:lnTo>
                  <a:pt x="3657" y="26166"/>
                </a:lnTo>
                <a:lnTo>
                  <a:pt x="4151" y="26734"/>
                </a:lnTo>
                <a:lnTo>
                  <a:pt x="4695" y="27303"/>
                </a:lnTo>
                <a:lnTo>
                  <a:pt x="5238" y="27821"/>
                </a:lnTo>
                <a:lnTo>
                  <a:pt x="5831" y="28340"/>
                </a:lnTo>
                <a:lnTo>
                  <a:pt x="6424" y="28810"/>
                </a:lnTo>
                <a:lnTo>
                  <a:pt x="7067" y="29254"/>
                </a:lnTo>
                <a:lnTo>
                  <a:pt x="7709" y="29675"/>
                </a:lnTo>
                <a:lnTo>
                  <a:pt x="8376" y="30045"/>
                </a:lnTo>
                <a:lnTo>
                  <a:pt x="9068" y="30416"/>
                </a:lnTo>
                <a:lnTo>
                  <a:pt x="9760" y="30737"/>
                </a:lnTo>
                <a:lnTo>
                  <a:pt x="10501" y="31009"/>
                </a:lnTo>
                <a:lnTo>
                  <a:pt x="11243" y="31281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99"/>
                </a:lnTo>
                <a:lnTo>
                  <a:pt x="14356" y="31898"/>
                </a:lnTo>
                <a:lnTo>
                  <a:pt x="15171" y="31972"/>
                </a:lnTo>
                <a:lnTo>
                  <a:pt x="15986" y="31997"/>
                </a:lnTo>
                <a:lnTo>
                  <a:pt x="16802" y="31972"/>
                </a:lnTo>
                <a:lnTo>
                  <a:pt x="17617" y="31898"/>
                </a:lnTo>
                <a:lnTo>
                  <a:pt x="18433" y="31799"/>
                </a:lnTo>
                <a:lnTo>
                  <a:pt x="19199" y="31651"/>
                </a:lnTo>
                <a:lnTo>
                  <a:pt x="19989" y="31478"/>
                </a:lnTo>
                <a:lnTo>
                  <a:pt x="20730" y="31281"/>
                </a:lnTo>
                <a:lnTo>
                  <a:pt x="21472" y="31009"/>
                </a:lnTo>
                <a:lnTo>
                  <a:pt x="22213" y="30737"/>
                </a:lnTo>
                <a:lnTo>
                  <a:pt x="22905" y="30416"/>
                </a:lnTo>
                <a:lnTo>
                  <a:pt x="23597" y="30045"/>
                </a:lnTo>
                <a:lnTo>
                  <a:pt x="24264" y="29675"/>
                </a:lnTo>
                <a:lnTo>
                  <a:pt x="24931" y="29254"/>
                </a:lnTo>
                <a:lnTo>
                  <a:pt x="25549" y="28810"/>
                </a:lnTo>
                <a:lnTo>
                  <a:pt x="26166" y="28340"/>
                </a:lnTo>
                <a:lnTo>
                  <a:pt x="26735" y="27821"/>
                </a:lnTo>
                <a:lnTo>
                  <a:pt x="27303" y="27303"/>
                </a:lnTo>
                <a:lnTo>
                  <a:pt x="27822" y="26734"/>
                </a:lnTo>
                <a:lnTo>
                  <a:pt x="28316" y="26166"/>
                </a:lnTo>
                <a:lnTo>
                  <a:pt x="28810" y="25548"/>
                </a:lnTo>
                <a:lnTo>
                  <a:pt x="29255" y="24931"/>
                </a:lnTo>
                <a:lnTo>
                  <a:pt x="29650" y="24288"/>
                </a:lnTo>
                <a:lnTo>
                  <a:pt x="30045" y="23621"/>
                </a:lnTo>
                <a:lnTo>
                  <a:pt x="30391" y="22929"/>
                </a:lnTo>
                <a:lnTo>
                  <a:pt x="30713" y="22213"/>
                </a:lnTo>
                <a:lnTo>
                  <a:pt x="31009" y="21496"/>
                </a:lnTo>
                <a:lnTo>
                  <a:pt x="31256" y="20755"/>
                </a:lnTo>
                <a:lnTo>
                  <a:pt x="31478" y="19989"/>
                </a:lnTo>
                <a:lnTo>
                  <a:pt x="31651" y="19223"/>
                </a:lnTo>
                <a:lnTo>
                  <a:pt x="31800" y="18432"/>
                </a:lnTo>
                <a:lnTo>
                  <a:pt x="31899" y="17642"/>
                </a:lnTo>
                <a:lnTo>
                  <a:pt x="31948" y="16826"/>
                </a:lnTo>
                <a:lnTo>
                  <a:pt x="31973" y="16011"/>
                </a:lnTo>
                <a:lnTo>
                  <a:pt x="31948" y="15171"/>
                </a:lnTo>
                <a:lnTo>
                  <a:pt x="31899" y="14355"/>
                </a:lnTo>
                <a:lnTo>
                  <a:pt x="31800" y="13565"/>
                </a:lnTo>
                <a:lnTo>
                  <a:pt x="31651" y="12774"/>
                </a:lnTo>
                <a:lnTo>
                  <a:pt x="31478" y="12008"/>
                </a:lnTo>
                <a:lnTo>
                  <a:pt x="31256" y="11242"/>
                </a:lnTo>
                <a:lnTo>
                  <a:pt x="31009" y="10501"/>
                </a:lnTo>
                <a:lnTo>
                  <a:pt x="30713" y="9784"/>
                </a:lnTo>
                <a:lnTo>
                  <a:pt x="30391" y="9068"/>
                </a:lnTo>
                <a:lnTo>
                  <a:pt x="30045" y="8376"/>
                </a:lnTo>
                <a:lnTo>
                  <a:pt x="29650" y="7709"/>
                </a:lnTo>
                <a:lnTo>
                  <a:pt x="29255" y="7067"/>
                </a:lnTo>
                <a:lnTo>
                  <a:pt x="28810" y="6449"/>
                </a:lnTo>
                <a:lnTo>
                  <a:pt x="28316" y="5831"/>
                </a:lnTo>
                <a:lnTo>
                  <a:pt x="27822" y="5263"/>
                </a:lnTo>
                <a:lnTo>
                  <a:pt x="27303" y="4695"/>
                </a:lnTo>
                <a:lnTo>
                  <a:pt x="26735" y="4176"/>
                </a:lnTo>
                <a:lnTo>
                  <a:pt x="26166" y="3657"/>
                </a:lnTo>
                <a:lnTo>
                  <a:pt x="25549" y="3187"/>
                </a:lnTo>
                <a:lnTo>
                  <a:pt x="24931" y="2743"/>
                </a:lnTo>
                <a:lnTo>
                  <a:pt x="24264" y="2323"/>
                </a:lnTo>
                <a:lnTo>
                  <a:pt x="23597" y="1952"/>
                </a:lnTo>
                <a:lnTo>
                  <a:pt x="22905" y="1581"/>
                </a:lnTo>
                <a:lnTo>
                  <a:pt x="22213" y="1260"/>
                </a:lnTo>
                <a:lnTo>
                  <a:pt x="21472" y="988"/>
                </a:lnTo>
                <a:lnTo>
                  <a:pt x="20730" y="741"/>
                </a:lnTo>
                <a:lnTo>
                  <a:pt x="19989" y="519"/>
                </a:lnTo>
                <a:lnTo>
                  <a:pt x="19199" y="346"/>
                </a:lnTo>
                <a:lnTo>
                  <a:pt x="18433" y="198"/>
                </a:lnTo>
                <a:lnTo>
                  <a:pt x="17617" y="99"/>
                </a:lnTo>
                <a:lnTo>
                  <a:pt x="16802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/>
          <p:nvPr/>
        </p:nvSpPr>
        <p:spPr>
          <a:xfrm flipH="1">
            <a:off x="1287077" y="4997450"/>
            <a:ext cx="53802" cy="53802"/>
          </a:xfrm>
          <a:custGeom>
            <a:rect b="b" l="l" r="r" t="t"/>
            <a:pathLst>
              <a:path extrusionOk="0" h="1558" w="1558">
                <a:moveTo>
                  <a:pt x="618" y="1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7"/>
                </a:lnTo>
                <a:lnTo>
                  <a:pt x="50" y="470"/>
                </a:lnTo>
                <a:lnTo>
                  <a:pt x="1" y="618"/>
                </a:lnTo>
                <a:lnTo>
                  <a:pt x="1" y="767"/>
                </a:lnTo>
                <a:lnTo>
                  <a:pt x="1" y="940"/>
                </a:lnTo>
                <a:lnTo>
                  <a:pt x="50" y="1088"/>
                </a:lnTo>
                <a:lnTo>
                  <a:pt x="124" y="1211"/>
                </a:lnTo>
                <a:lnTo>
                  <a:pt x="223" y="1335"/>
                </a:lnTo>
                <a:lnTo>
                  <a:pt x="346" y="1434"/>
                </a:lnTo>
                <a:lnTo>
                  <a:pt x="470" y="1508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8"/>
                </a:lnTo>
                <a:lnTo>
                  <a:pt x="1211" y="1434"/>
                </a:lnTo>
                <a:lnTo>
                  <a:pt x="1335" y="1335"/>
                </a:lnTo>
                <a:lnTo>
                  <a:pt x="1434" y="1211"/>
                </a:lnTo>
                <a:lnTo>
                  <a:pt x="1508" y="1088"/>
                </a:lnTo>
                <a:lnTo>
                  <a:pt x="1557" y="940"/>
                </a:lnTo>
                <a:lnTo>
                  <a:pt x="1557" y="767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7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"/>
          <p:cNvSpPr/>
          <p:nvPr/>
        </p:nvSpPr>
        <p:spPr>
          <a:xfrm flipH="1">
            <a:off x="162897" y="4086549"/>
            <a:ext cx="53767" cy="53767"/>
          </a:xfrm>
          <a:custGeom>
            <a:rect b="b" l="l" r="r" t="t"/>
            <a:pathLst>
              <a:path extrusionOk="0" h="1557" w="1557">
                <a:moveTo>
                  <a:pt x="618" y="0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6"/>
                </a:lnTo>
                <a:lnTo>
                  <a:pt x="50" y="470"/>
                </a:lnTo>
                <a:lnTo>
                  <a:pt x="0" y="618"/>
                </a:lnTo>
                <a:lnTo>
                  <a:pt x="0" y="791"/>
                </a:lnTo>
                <a:lnTo>
                  <a:pt x="0" y="939"/>
                </a:lnTo>
                <a:lnTo>
                  <a:pt x="50" y="1087"/>
                </a:lnTo>
                <a:lnTo>
                  <a:pt x="124" y="1211"/>
                </a:lnTo>
                <a:lnTo>
                  <a:pt x="223" y="1334"/>
                </a:lnTo>
                <a:lnTo>
                  <a:pt x="346" y="1433"/>
                </a:lnTo>
                <a:lnTo>
                  <a:pt x="470" y="1507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7"/>
                </a:lnTo>
                <a:lnTo>
                  <a:pt x="1211" y="1433"/>
                </a:lnTo>
                <a:lnTo>
                  <a:pt x="1335" y="1334"/>
                </a:lnTo>
                <a:lnTo>
                  <a:pt x="1433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57" y="791"/>
                </a:lnTo>
                <a:lnTo>
                  <a:pt x="1557" y="618"/>
                </a:lnTo>
                <a:lnTo>
                  <a:pt x="1508" y="470"/>
                </a:lnTo>
                <a:lnTo>
                  <a:pt x="1433" y="346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"/>
          <p:cNvSpPr/>
          <p:nvPr/>
        </p:nvSpPr>
        <p:spPr>
          <a:xfrm flipH="1">
            <a:off x="1521393" y="4579229"/>
            <a:ext cx="175805" cy="175770"/>
          </a:xfrm>
          <a:custGeom>
            <a:rect b="b" l="l" r="r" t="t"/>
            <a:pathLst>
              <a:path extrusionOk="0" h="5090" w="5091">
                <a:moveTo>
                  <a:pt x="4052" y="0"/>
                </a:moveTo>
                <a:lnTo>
                  <a:pt x="3879" y="49"/>
                </a:lnTo>
                <a:lnTo>
                  <a:pt x="3731" y="148"/>
                </a:lnTo>
                <a:lnTo>
                  <a:pt x="3583" y="247"/>
                </a:lnTo>
                <a:lnTo>
                  <a:pt x="272" y="3583"/>
                </a:lnTo>
                <a:lnTo>
                  <a:pt x="149" y="3706"/>
                </a:lnTo>
                <a:lnTo>
                  <a:pt x="74" y="3879"/>
                </a:lnTo>
                <a:lnTo>
                  <a:pt x="25" y="4027"/>
                </a:lnTo>
                <a:lnTo>
                  <a:pt x="0" y="4200"/>
                </a:lnTo>
                <a:lnTo>
                  <a:pt x="25" y="4373"/>
                </a:lnTo>
                <a:lnTo>
                  <a:pt x="74" y="4522"/>
                </a:lnTo>
                <a:lnTo>
                  <a:pt x="149" y="4695"/>
                </a:lnTo>
                <a:lnTo>
                  <a:pt x="272" y="4818"/>
                </a:lnTo>
                <a:lnTo>
                  <a:pt x="396" y="4942"/>
                </a:lnTo>
                <a:lnTo>
                  <a:pt x="544" y="5016"/>
                </a:lnTo>
                <a:lnTo>
                  <a:pt x="717" y="5065"/>
                </a:lnTo>
                <a:lnTo>
                  <a:pt x="890" y="5090"/>
                </a:lnTo>
                <a:lnTo>
                  <a:pt x="1063" y="5065"/>
                </a:lnTo>
                <a:lnTo>
                  <a:pt x="1211" y="5016"/>
                </a:lnTo>
                <a:lnTo>
                  <a:pt x="1359" y="4942"/>
                </a:lnTo>
                <a:lnTo>
                  <a:pt x="1507" y="4818"/>
                </a:lnTo>
                <a:lnTo>
                  <a:pt x="4843" y="1507"/>
                </a:lnTo>
                <a:lnTo>
                  <a:pt x="4942" y="1359"/>
                </a:lnTo>
                <a:lnTo>
                  <a:pt x="5041" y="1211"/>
                </a:lnTo>
                <a:lnTo>
                  <a:pt x="5065" y="1038"/>
                </a:lnTo>
                <a:lnTo>
                  <a:pt x="5090" y="865"/>
                </a:lnTo>
                <a:lnTo>
                  <a:pt x="5065" y="717"/>
                </a:lnTo>
                <a:lnTo>
                  <a:pt x="5041" y="544"/>
                </a:lnTo>
                <a:lnTo>
                  <a:pt x="4942" y="395"/>
                </a:lnTo>
                <a:lnTo>
                  <a:pt x="4843" y="247"/>
                </a:lnTo>
                <a:lnTo>
                  <a:pt x="4695" y="148"/>
                </a:lnTo>
                <a:lnTo>
                  <a:pt x="4547" y="49"/>
                </a:lnTo>
                <a:lnTo>
                  <a:pt x="43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"/>
          <p:cNvSpPr/>
          <p:nvPr/>
        </p:nvSpPr>
        <p:spPr>
          <a:xfrm flipH="1">
            <a:off x="1521393" y="4579229"/>
            <a:ext cx="175805" cy="175770"/>
          </a:xfrm>
          <a:custGeom>
            <a:rect b="b" l="l" r="r" t="t"/>
            <a:pathLst>
              <a:path extrusionOk="0" h="5090" w="5091">
                <a:moveTo>
                  <a:pt x="717" y="0"/>
                </a:moveTo>
                <a:lnTo>
                  <a:pt x="544" y="49"/>
                </a:lnTo>
                <a:lnTo>
                  <a:pt x="396" y="148"/>
                </a:lnTo>
                <a:lnTo>
                  <a:pt x="272" y="247"/>
                </a:lnTo>
                <a:lnTo>
                  <a:pt x="149" y="395"/>
                </a:lnTo>
                <a:lnTo>
                  <a:pt x="74" y="544"/>
                </a:lnTo>
                <a:lnTo>
                  <a:pt x="25" y="717"/>
                </a:lnTo>
                <a:lnTo>
                  <a:pt x="0" y="865"/>
                </a:lnTo>
                <a:lnTo>
                  <a:pt x="25" y="1038"/>
                </a:lnTo>
                <a:lnTo>
                  <a:pt x="74" y="1211"/>
                </a:lnTo>
                <a:lnTo>
                  <a:pt x="149" y="1359"/>
                </a:lnTo>
                <a:lnTo>
                  <a:pt x="272" y="1507"/>
                </a:lnTo>
                <a:lnTo>
                  <a:pt x="3583" y="4818"/>
                </a:lnTo>
                <a:lnTo>
                  <a:pt x="3731" y="4942"/>
                </a:lnTo>
                <a:lnTo>
                  <a:pt x="3879" y="5016"/>
                </a:lnTo>
                <a:lnTo>
                  <a:pt x="4052" y="5065"/>
                </a:lnTo>
                <a:lnTo>
                  <a:pt x="4201" y="5090"/>
                </a:lnTo>
                <a:lnTo>
                  <a:pt x="4374" y="5065"/>
                </a:lnTo>
                <a:lnTo>
                  <a:pt x="4547" y="5016"/>
                </a:lnTo>
                <a:lnTo>
                  <a:pt x="4695" y="4942"/>
                </a:lnTo>
                <a:lnTo>
                  <a:pt x="4843" y="4818"/>
                </a:lnTo>
                <a:lnTo>
                  <a:pt x="4942" y="4695"/>
                </a:lnTo>
                <a:lnTo>
                  <a:pt x="5041" y="4522"/>
                </a:lnTo>
                <a:lnTo>
                  <a:pt x="5065" y="4373"/>
                </a:lnTo>
                <a:lnTo>
                  <a:pt x="5090" y="4200"/>
                </a:lnTo>
                <a:lnTo>
                  <a:pt x="5065" y="4027"/>
                </a:lnTo>
                <a:lnTo>
                  <a:pt x="5041" y="3879"/>
                </a:lnTo>
                <a:lnTo>
                  <a:pt x="4942" y="3706"/>
                </a:lnTo>
                <a:lnTo>
                  <a:pt x="4843" y="3583"/>
                </a:lnTo>
                <a:lnTo>
                  <a:pt x="1507" y="247"/>
                </a:lnTo>
                <a:lnTo>
                  <a:pt x="1359" y="148"/>
                </a:lnTo>
                <a:lnTo>
                  <a:pt x="1211" y="49"/>
                </a:lnTo>
                <a:lnTo>
                  <a:pt x="10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16"/>
          <p:cNvGrpSpPr/>
          <p:nvPr/>
        </p:nvGrpSpPr>
        <p:grpSpPr>
          <a:xfrm>
            <a:off x="7415914" y="4251100"/>
            <a:ext cx="1624594" cy="1726157"/>
            <a:chOff x="2027214" y="1701600"/>
            <a:chExt cx="1624594" cy="1726157"/>
          </a:xfrm>
        </p:grpSpPr>
        <p:sp>
          <p:nvSpPr>
            <p:cNvPr id="175" name="Google Shape;175;p16"/>
            <p:cNvSpPr/>
            <p:nvPr/>
          </p:nvSpPr>
          <p:spPr>
            <a:xfrm>
              <a:off x="2546872" y="2323650"/>
              <a:ext cx="1104936" cy="1104108"/>
            </a:xfrm>
            <a:custGeom>
              <a:rect b="b" l="l" r="r" t="t"/>
              <a:pathLst>
                <a:path extrusionOk="0" h="31973" w="31997">
                  <a:moveTo>
                    <a:pt x="15986" y="692"/>
                  </a:moveTo>
                  <a:lnTo>
                    <a:pt x="16777" y="717"/>
                  </a:lnTo>
                  <a:lnTo>
                    <a:pt x="17567" y="766"/>
                  </a:lnTo>
                  <a:lnTo>
                    <a:pt x="18333" y="865"/>
                  </a:lnTo>
                  <a:lnTo>
                    <a:pt x="19075" y="1013"/>
                  </a:lnTo>
                  <a:lnTo>
                    <a:pt x="19816" y="1186"/>
                  </a:lnTo>
                  <a:lnTo>
                    <a:pt x="20532" y="1384"/>
                  </a:lnTo>
                  <a:lnTo>
                    <a:pt x="21249" y="1631"/>
                  </a:lnTo>
                  <a:lnTo>
                    <a:pt x="21941" y="1903"/>
                  </a:lnTo>
                  <a:lnTo>
                    <a:pt x="22608" y="2199"/>
                  </a:lnTo>
                  <a:lnTo>
                    <a:pt x="23275" y="2545"/>
                  </a:lnTo>
                  <a:lnTo>
                    <a:pt x="23917" y="2916"/>
                  </a:lnTo>
                  <a:lnTo>
                    <a:pt x="24535" y="3311"/>
                  </a:lnTo>
                  <a:lnTo>
                    <a:pt x="25128" y="3731"/>
                  </a:lnTo>
                  <a:lnTo>
                    <a:pt x="25721" y="4201"/>
                  </a:lnTo>
                  <a:lnTo>
                    <a:pt x="26265" y="4670"/>
                  </a:lnTo>
                  <a:lnTo>
                    <a:pt x="26808" y="5189"/>
                  </a:lnTo>
                  <a:lnTo>
                    <a:pt x="27302" y="5708"/>
                  </a:lnTo>
                  <a:lnTo>
                    <a:pt x="27797" y="6276"/>
                  </a:lnTo>
                  <a:lnTo>
                    <a:pt x="28241" y="6844"/>
                  </a:lnTo>
                  <a:lnTo>
                    <a:pt x="28661" y="7437"/>
                  </a:lnTo>
                  <a:lnTo>
                    <a:pt x="29057" y="8055"/>
                  </a:lnTo>
                  <a:lnTo>
                    <a:pt x="29427" y="8697"/>
                  </a:lnTo>
                  <a:lnTo>
                    <a:pt x="29773" y="9365"/>
                  </a:lnTo>
                  <a:lnTo>
                    <a:pt x="30070" y="10032"/>
                  </a:lnTo>
                  <a:lnTo>
                    <a:pt x="30342" y="10723"/>
                  </a:lnTo>
                  <a:lnTo>
                    <a:pt x="30589" y="11440"/>
                  </a:lnTo>
                  <a:lnTo>
                    <a:pt x="30811" y="12157"/>
                  </a:lnTo>
                  <a:lnTo>
                    <a:pt x="30959" y="12898"/>
                  </a:lnTo>
                  <a:lnTo>
                    <a:pt x="31108" y="13664"/>
                  </a:lnTo>
                  <a:lnTo>
                    <a:pt x="31206" y="14430"/>
                  </a:lnTo>
                  <a:lnTo>
                    <a:pt x="31256" y="15196"/>
                  </a:lnTo>
                  <a:lnTo>
                    <a:pt x="31280" y="15986"/>
                  </a:lnTo>
                  <a:lnTo>
                    <a:pt x="31256" y="16777"/>
                  </a:lnTo>
                  <a:lnTo>
                    <a:pt x="31206" y="17543"/>
                  </a:lnTo>
                  <a:lnTo>
                    <a:pt x="31108" y="18309"/>
                  </a:lnTo>
                  <a:lnTo>
                    <a:pt x="30959" y="19050"/>
                  </a:lnTo>
                  <a:lnTo>
                    <a:pt x="30811" y="19791"/>
                  </a:lnTo>
                  <a:lnTo>
                    <a:pt x="30589" y="20533"/>
                  </a:lnTo>
                  <a:lnTo>
                    <a:pt x="30342" y="21224"/>
                  </a:lnTo>
                  <a:lnTo>
                    <a:pt x="30070" y="21916"/>
                  </a:lnTo>
                  <a:lnTo>
                    <a:pt x="29773" y="22608"/>
                  </a:lnTo>
                  <a:lnTo>
                    <a:pt x="29427" y="23251"/>
                  </a:lnTo>
                  <a:lnTo>
                    <a:pt x="29057" y="23893"/>
                  </a:lnTo>
                  <a:lnTo>
                    <a:pt x="28661" y="24511"/>
                  </a:lnTo>
                  <a:lnTo>
                    <a:pt x="28241" y="25128"/>
                  </a:lnTo>
                  <a:lnTo>
                    <a:pt x="27797" y="25697"/>
                  </a:lnTo>
                  <a:lnTo>
                    <a:pt x="27302" y="26240"/>
                  </a:lnTo>
                  <a:lnTo>
                    <a:pt x="26808" y="26784"/>
                  </a:lnTo>
                  <a:lnTo>
                    <a:pt x="26265" y="27278"/>
                  </a:lnTo>
                  <a:lnTo>
                    <a:pt x="25721" y="27772"/>
                  </a:lnTo>
                  <a:lnTo>
                    <a:pt x="25128" y="28217"/>
                  </a:lnTo>
                  <a:lnTo>
                    <a:pt x="24535" y="28662"/>
                  </a:lnTo>
                  <a:lnTo>
                    <a:pt x="23917" y="29057"/>
                  </a:lnTo>
                  <a:lnTo>
                    <a:pt x="23275" y="29428"/>
                  </a:lnTo>
                  <a:lnTo>
                    <a:pt x="22608" y="29749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2" y="30589"/>
                  </a:lnTo>
                  <a:lnTo>
                    <a:pt x="19816" y="30787"/>
                  </a:lnTo>
                  <a:lnTo>
                    <a:pt x="19075" y="30959"/>
                  </a:lnTo>
                  <a:lnTo>
                    <a:pt x="18333" y="31083"/>
                  </a:lnTo>
                  <a:lnTo>
                    <a:pt x="17567" y="31182"/>
                  </a:lnTo>
                  <a:lnTo>
                    <a:pt x="16777" y="31256"/>
                  </a:lnTo>
                  <a:lnTo>
                    <a:pt x="15220" y="31256"/>
                  </a:lnTo>
                  <a:lnTo>
                    <a:pt x="14430" y="31182"/>
                  </a:lnTo>
                  <a:lnTo>
                    <a:pt x="13664" y="31083"/>
                  </a:lnTo>
                  <a:lnTo>
                    <a:pt x="12922" y="30959"/>
                  </a:lnTo>
                  <a:lnTo>
                    <a:pt x="12181" y="30787"/>
                  </a:lnTo>
                  <a:lnTo>
                    <a:pt x="11465" y="30589"/>
                  </a:lnTo>
                  <a:lnTo>
                    <a:pt x="10748" y="30342"/>
                  </a:lnTo>
                  <a:lnTo>
                    <a:pt x="10056" y="30070"/>
                  </a:lnTo>
                  <a:lnTo>
                    <a:pt x="9389" y="29749"/>
                  </a:lnTo>
                  <a:lnTo>
                    <a:pt x="8722" y="29428"/>
                  </a:lnTo>
                  <a:lnTo>
                    <a:pt x="8080" y="29057"/>
                  </a:lnTo>
                  <a:lnTo>
                    <a:pt x="7462" y="28662"/>
                  </a:lnTo>
                  <a:lnTo>
                    <a:pt x="6869" y="28217"/>
                  </a:lnTo>
                  <a:lnTo>
                    <a:pt x="6276" y="27772"/>
                  </a:lnTo>
                  <a:lnTo>
                    <a:pt x="5732" y="27278"/>
                  </a:lnTo>
                  <a:lnTo>
                    <a:pt x="5189" y="26784"/>
                  </a:lnTo>
                  <a:lnTo>
                    <a:pt x="4695" y="26240"/>
                  </a:lnTo>
                  <a:lnTo>
                    <a:pt x="4200" y="25697"/>
                  </a:lnTo>
                  <a:lnTo>
                    <a:pt x="3756" y="25128"/>
                  </a:lnTo>
                  <a:lnTo>
                    <a:pt x="3336" y="24511"/>
                  </a:lnTo>
                  <a:lnTo>
                    <a:pt x="2940" y="23893"/>
                  </a:lnTo>
                  <a:lnTo>
                    <a:pt x="2570" y="23251"/>
                  </a:lnTo>
                  <a:lnTo>
                    <a:pt x="2224" y="22608"/>
                  </a:lnTo>
                  <a:lnTo>
                    <a:pt x="1927" y="21916"/>
                  </a:lnTo>
                  <a:lnTo>
                    <a:pt x="1631" y="21224"/>
                  </a:lnTo>
                  <a:lnTo>
                    <a:pt x="1408" y="20533"/>
                  </a:lnTo>
                  <a:lnTo>
                    <a:pt x="1186" y="19791"/>
                  </a:lnTo>
                  <a:lnTo>
                    <a:pt x="1013" y="19050"/>
                  </a:lnTo>
                  <a:lnTo>
                    <a:pt x="890" y="18309"/>
                  </a:lnTo>
                  <a:lnTo>
                    <a:pt x="791" y="17543"/>
                  </a:lnTo>
                  <a:lnTo>
                    <a:pt x="741" y="16777"/>
                  </a:lnTo>
                  <a:lnTo>
                    <a:pt x="717" y="15986"/>
                  </a:lnTo>
                  <a:lnTo>
                    <a:pt x="741" y="15196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898"/>
                  </a:lnTo>
                  <a:lnTo>
                    <a:pt x="1186" y="12157"/>
                  </a:lnTo>
                  <a:lnTo>
                    <a:pt x="1408" y="11440"/>
                  </a:lnTo>
                  <a:lnTo>
                    <a:pt x="1631" y="10723"/>
                  </a:lnTo>
                  <a:lnTo>
                    <a:pt x="1927" y="10032"/>
                  </a:lnTo>
                  <a:lnTo>
                    <a:pt x="2224" y="9365"/>
                  </a:lnTo>
                  <a:lnTo>
                    <a:pt x="2570" y="8697"/>
                  </a:lnTo>
                  <a:lnTo>
                    <a:pt x="2940" y="8055"/>
                  </a:lnTo>
                  <a:lnTo>
                    <a:pt x="3336" y="7437"/>
                  </a:lnTo>
                  <a:lnTo>
                    <a:pt x="3756" y="6844"/>
                  </a:lnTo>
                  <a:lnTo>
                    <a:pt x="4200" y="6276"/>
                  </a:lnTo>
                  <a:lnTo>
                    <a:pt x="4695" y="5708"/>
                  </a:lnTo>
                  <a:lnTo>
                    <a:pt x="5189" y="5189"/>
                  </a:lnTo>
                  <a:lnTo>
                    <a:pt x="5732" y="4670"/>
                  </a:lnTo>
                  <a:lnTo>
                    <a:pt x="6276" y="4201"/>
                  </a:lnTo>
                  <a:lnTo>
                    <a:pt x="6869" y="3731"/>
                  </a:lnTo>
                  <a:lnTo>
                    <a:pt x="7462" y="3311"/>
                  </a:lnTo>
                  <a:lnTo>
                    <a:pt x="8080" y="2916"/>
                  </a:lnTo>
                  <a:lnTo>
                    <a:pt x="8722" y="2545"/>
                  </a:lnTo>
                  <a:lnTo>
                    <a:pt x="9389" y="2199"/>
                  </a:lnTo>
                  <a:lnTo>
                    <a:pt x="10056" y="1903"/>
                  </a:lnTo>
                  <a:lnTo>
                    <a:pt x="10748" y="1631"/>
                  </a:lnTo>
                  <a:lnTo>
                    <a:pt x="11465" y="1384"/>
                  </a:lnTo>
                  <a:lnTo>
                    <a:pt x="12181" y="1186"/>
                  </a:lnTo>
                  <a:lnTo>
                    <a:pt x="12922" y="1013"/>
                  </a:lnTo>
                  <a:lnTo>
                    <a:pt x="13664" y="865"/>
                  </a:lnTo>
                  <a:lnTo>
                    <a:pt x="14430" y="766"/>
                  </a:lnTo>
                  <a:lnTo>
                    <a:pt x="15220" y="717"/>
                  </a:lnTo>
                  <a:lnTo>
                    <a:pt x="15986" y="692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5" y="74"/>
                  </a:lnTo>
                  <a:lnTo>
                    <a:pt x="13565" y="173"/>
                  </a:lnTo>
                  <a:lnTo>
                    <a:pt x="12774" y="321"/>
                  </a:lnTo>
                  <a:lnTo>
                    <a:pt x="12008" y="494"/>
                  </a:lnTo>
                  <a:lnTo>
                    <a:pt x="11242" y="717"/>
                  </a:lnTo>
                  <a:lnTo>
                    <a:pt x="10501" y="964"/>
                  </a:lnTo>
                  <a:lnTo>
                    <a:pt x="9784" y="1260"/>
                  </a:lnTo>
                  <a:lnTo>
                    <a:pt x="9068" y="1581"/>
                  </a:lnTo>
                  <a:lnTo>
                    <a:pt x="8376" y="1927"/>
                  </a:lnTo>
                  <a:lnTo>
                    <a:pt x="7709" y="2298"/>
                  </a:lnTo>
                  <a:lnTo>
                    <a:pt x="7067" y="2718"/>
                  </a:lnTo>
                  <a:lnTo>
                    <a:pt x="6449" y="3163"/>
                  </a:lnTo>
                  <a:lnTo>
                    <a:pt x="5831" y="3657"/>
                  </a:lnTo>
                  <a:lnTo>
                    <a:pt x="5263" y="4151"/>
                  </a:lnTo>
                  <a:lnTo>
                    <a:pt x="4695" y="4670"/>
                  </a:lnTo>
                  <a:lnTo>
                    <a:pt x="4176" y="5238"/>
                  </a:lnTo>
                  <a:lnTo>
                    <a:pt x="3657" y="5807"/>
                  </a:lnTo>
                  <a:lnTo>
                    <a:pt x="3187" y="6424"/>
                  </a:lnTo>
                  <a:lnTo>
                    <a:pt x="2743" y="7042"/>
                  </a:lnTo>
                  <a:lnTo>
                    <a:pt x="2323" y="7684"/>
                  </a:lnTo>
                  <a:lnTo>
                    <a:pt x="1952" y="8376"/>
                  </a:lnTo>
                  <a:lnTo>
                    <a:pt x="1581" y="9043"/>
                  </a:lnTo>
                  <a:lnTo>
                    <a:pt x="1260" y="9760"/>
                  </a:lnTo>
                  <a:lnTo>
                    <a:pt x="988" y="10501"/>
                  </a:lnTo>
                  <a:lnTo>
                    <a:pt x="717" y="11242"/>
                  </a:lnTo>
                  <a:lnTo>
                    <a:pt x="519" y="11984"/>
                  </a:lnTo>
                  <a:lnTo>
                    <a:pt x="321" y="12774"/>
                  </a:lnTo>
                  <a:lnTo>
                    <a:pt x="198" y="13540"/>
                  </a:lnTo>
                  <a:lnTo>
                    <a:pt x="99" y="14356"/>
                  </a:lnTo>
                  <a:lnTo>
                    <a:pt x="25" y="15171"/>
                  </a:lnTo>
                  <a:lnTo>
                    <a:pt x="0" y="15986"/>
                  </a:lnTo>
                  <a:lnTo>
                    <a:pt x="25" y="16802"/>
                  </a:lnTo>
                  <a:lnTo>
                    <a:pt x="99" y="17617"/>
                  </a:lnTo>
                  <a:lnTo>
                    <a:pt x="198" y="18408"/>
                  </a:lnTo>
                  <a:lnTo>
                    <a:pt x="321" y="19198"/>
                  </a:lnTo>
                  <a:lnTo>
                    <a:pt x="519" y="19964"/>
                  </a:lnTo>
                  <a:lnTo>
                    <a:pt x="717" y="20730"/>
                  </a:lnTo>
                  <a:lnTo>
                    <a:pt x="988" y="21472"/>
                  </a:lnTo>
                  <a:lnTo>
                    <a:pt x="1260" y="22188"/>
                  </a:lnTo>
                  <a:lnTo>
                    <a:pt x="1581" y="22905"/>
                  </a:lnTo>
                  <a:lnTo>
                    <a:pt x="1952" y="23596"/>
                  </a:lnTo>
                  <a:lnTo>
                    <a:pt x="2323" y="24264"/>
                  </a:lnTo>
                  <a:lnTo>
                    <a:pt x="2743" y="24906"/>
                  </a:lnTo>
                  <a:lnTo>
                    <a:pt x="3187" y="25548"/>
                  </a:lnTo>
                  <a:lnTo>
                    <a:pt x="3657" y="26141"/>
                  </a:lnTo>
                  <a:lnTo>
                    <a:pt x="4176" y="26734"/>
                  </a:lnTo>
                  <a:lnTo>
                    <a:pt x="4695" y="27278"/>
                  </a:lnTo>
                  <a:lnTo>
                    <a:pt x="5263" y="27822"/>
                  </a:lnTo>
                  <a:lnTo>
                    <a:pt x="5831" y="28316"/>
                  </a:lnTo>
                  <a:lnTo>
                    <a:pt x="6449" y="28785"/>
                  </a:lnTo>
                  <a:lnTo>
                    <a:pt x="7067" y="29230"/>
                  </a:lnTo>
                  <a:lnTo>
                    <a:pt x="7709" y="29650"/>
                  </a:lnTo>
                  <a:lnTo>
                    <a:pt x="8376" y="30045"/>
                  </a:lnTo>
                  <a:lnTo>
                    <a:pt x="9068" y="30391"/>
                  </a:lnTo>
                  <a:lnTo>
                    <a:pt x="9784" y="30712"/>
                  </a:lnTo>
                  <a:lnTo>
                    <a:pt x="10501" y="31009"/>
                  </a:lnTo>
                  <a:lnTo>
                    <a:pt x="11242" y="31256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75"/>
                  </a:lnTo>
                  <a:lnTo>
                    <a:pt x="14355" y="31898"/>
                  </a:lnTo>
                  <a:lnTo>
                    <a:pt x="15171" y="31948"/>
                  </a:lnTo>
                  <a:lnTo>
                    <a:pt x="15986" y="31973"/>
                  </a:lnTo>
                  <a:lnTo>
                    <a:pt x="16826" y="31948"/>
                  </a:lnTo>
                  <a:lnTo>
                    <a:pt x="17642" y="31898"/>
                  </a:lnTo>
                  <a:lnTo>
                    <a:pt x="18432" y="31775"/>
                  </a:lnTo>
                  <a:lnTo>
                    <a:pt x="19223" y="31651"/>
                  </a:lnTo>
                  <a:lnTo>
                    <a:pt x="19989" y="31478"/>
                  </a:lnTo>
                  <a:lnTo>
                    <a:pt x="20755" y="31256"/>
                  </a:lnTo>
                  <a:lnTo>
                    <a:pt x="21496" y="31009"/>
                  </a:lnTo>
                  <a:lnTo>
                    <a:pt x="22213" y="30712"/>
                  </a:lnTo>
                  <a:lnTo>
                    <a:pt x="22929" y="30391"/>
                  </a:lnTo>
                  <a:lnTo>
                    <a:pt x="23621" y="30045"/>
                  </a:lnTo>
                  <a:lnTo>
                    <a:pt x="24288" y="29650"/>
                  </a:lnTo>
                  <a:lnTo>
                    <a:pt x="24931" y="29230"/>
                  </a:lnTo>
                  <a:lnTo>
                    <a:pt x="25548" y="28785"/>
                  </a:lnTo>
                  <a:lnTo>
                    <a:pt x="26166" y="28316"/>
                  </a:lnTo>
                  <a:lnTo>
                    <a:pt x="26734" y="27822"/>
                  </a:lnTo>
                  <a:lnTo>
                    <a:pt x="27302" y="27278"/>
                  </a:lnTo>
                  <a:lnTo>
                    <a:pt x="27821" y="26734"/>
                  </a:lnTo>
                  <a:lnTo>
                    <a:pt x="28340" y="26141"/>
                  </a:lnTo>
                  <a:lnTo>
                    <a:pt x="28810" y="25548"/>
                  </a:lnTo>
                  <a:lnTo>
                    <a:pt x="29254" y="24906"/>
                  </a:lnTo>
                  <a:lnTo>
                    <a:pt x="29674" y="24264"/>
                  </a:lnTo>
                  <a:lnTo>
                    <a:pt x="30045" y="23596"/>
                  </a:lnTo>
                  <a:lnTo>
                    <a:pt x="30416" y="22905"/>
                  </a:lnTo>
                  <a:lnTo>
                    <a:pt x="30737" y="22188"/>
                  </a:lnTo>
                  <a:lnTo>
                    <a:pt x="31009" y="21472"/>
                  </a:lnTo>
                  <a:lnTo>
                    <a:pt x="31256" y="20730"/>
                  </a:lnTo>
                  <a:lnTo>
                    <a:pt x="31478" y="19964"/>
                  </a:lnTo>
                  <a:lnTo>
                    <a:pt x="31651" y="19198"/>
                  </a:lnTo>
                  <a:lnTo>
                    <a:pt x="31799" y="18408"/>
                  </a:lnTo>
                  <a:lnTo>
                    <a:pt x="31898" y="17617"/>
                  </a:lnTo>
                  <a:lnTo>
                    <a:pt x="31972" y="16802"/>
                  </a:lnTo>
                  <a:lnTo>
                    <a:pt x="31997" y="15986"/>
                  </a:lnTo>
                  <a:lnTo>
                    <a:pt x="31972" y="15171"/>
                  </a:lnTo>
                  <a:lnTo>
                    <a:pt x="31898" y="14356"/>
                  </a:lnTo>
                  <a:lnTo>
                    <a:pt x="31799" y="13540"/>
                  </a:lnTo>
                  <a:lnTo>
                    <a:pt x="31651" y="12774"/>
                  </a:lnTo>
                  <a:lnTo>
                    <a:pt x="31478" y="11984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37" y="9760"/>
                  </a:lnTo>
                  <a:lnTo>
                    <a:pt x="30416" y="9043"/>
                  </a:lnTo>
                  <a:lnTo>
                    <a:pt x="30045" y="8376"/>
                  </a:lnTo>
                  <a:lnTo>
                    <a:pt x="29674" y="7684"/>
                  </a:lnTo>
                  <a:lnTo>
                    <a:pt x="29254" y="7042"/>
                  </a:lnTo>
                  <a:lnTo>
                    <a:pt x="28810" y="6424"/>
                  </a:lnTo>
                  <a:lnTo>
                    <a:pt x="28340" y="5807"/>
                  </a:lnTo>
                  <a:lnTo>
                    <a:pt x="27821" y="5238"/>
                  </a:lnTo>
                  <a:lnTo>
                    <a:pt x="27302" y="4670"/>
                  </a:lnTo>
                  <a:lnTo>
                    <a:pt x="26734" y="4151"/>
                  </a:lnTo>
                  <a:lnTo>
                    <a:pt x="26166" y="3657"/>
                  </a:lnTo>
                  <a:lnTo>
                    <a:pt x="25548" y="3163"/>
                  </a:lnTo>
                  <a:lnTo>
                    <a:pt x="24931" y="2718"/>
                  </a:lnTo>
                  <a:lnTo>
                    <a:pt x="24288" y="2298"/>
                  </a:lnTo>
                  <a:lnTo>
                    <a:pt x="23621" y="1927"/>
                  </a:lnTo>
                  <a:lnTo>
                    <a:pt x="22929" y="1581"/>
                  </a:lnTo>
                  <a:lnTo>
                    <a:pt x="22213" y="1260"/>
                  </a:lnTo>
                  <a:lnTo>
                    <a:pt x="21496" y="964"/>
                  </a:lnTo>
                  <a:lnTo>
                    <a:pt x="20755" y="717"/>
                  </a:lnTo>
                  <a:lnTo>
                    <a:pt x="19989" y="494"/>
                  </a:lnTo>
                  <a:lnTo>
                    <a:pt x="19223" y="321"/>
                  </a:lnTo>
                  <a:lnTo>
                    <a:pt x="18432" y="173"/>
                  </a:lnTo>
                  <a:lnTo>
                    <a:pt x="17642" y="74"/>
                  </a:lnTo>
                  <a:lnTo>
                    <a:pt x="16826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432548" y="1701600"/>
              <a:ext cx="156156" cy="156190"/>
            </a:xfrm>
            <a:custGeom>
              <a:rect b="b" l="l" r="r" t="t"/>
              <a:pathLst>
                <a:path extrusionOk="0" h="4523" w="4522">
                  <a:moveTo>
                    <a:pt x="2026" y="1"/>
                  </a:moveTo>
                  <a:lnTo>
                    <a:pt x="1804" y="50"/>
                  </a:lnTo>
                  <a:lnTo>
                    <a:pt x="1606" y="100"/>
                  </a:lnTo>
                  <a:lnTo>
                    <a:pt x="1384" y="174"/>
                  </a:lnTo>
                  <a:lnTo>
                    <a:pt x="1186" y="273"/>
                  </a:lnTo>
                  <a:lnTo>
                    <a:pt x="1013" y="371"/>
                  </a:lnTo>
                  <a:lnTo>
                    <a:pt x="840" y="520"/>
                  </a:lnTo>
                  <a:lnTo>
                    <a:pt x="667" y="668"/>
                  </a:lnTo>
                  <a:lnTo>
                    <a:pt x="519" y="816"/>
                  </a:lnTo>
                  <a:lnTo>
                    <a:pt x="395" y="989"/>
                  </a:lnTo>
                  <a:lnTo>
                    <a:pt x="272" y="1187"/>
                  </a:lnTo>
                  <a:lnTo>
                    <a:pt x="198" y="1385"/>
                  </a:lnTo>
                  <a:lnTo>
                    <a:pt x="99" y="1582"/>
                  </a:lnTo>
                  <a:lnTo>
                    <a:pt x="49" y="1805"/>
                  </a:lnTo>
                  <a:lnTo>
                    <a:pt x="25" y="2027"/>
                  </a:lnTo>
                  <a:lnTo>
                    <a:pt x="0" y="2249"/>
                  </a:lnTo>
                  <a:lnTo>
                    <a:pt x="25" y="2496"/>
                  </a:lnTo>
                  <a:lnTo>
                    <a:pt x="49" y="2719"/>
                  </a:lnTo>
                  <a:lnTo>
                    <a:pt x="99" y="2916"/>
                  </a:lnTo>
                  <a:lnTo>
                    <a:pt x="198" y="3139"/>
                  </a:lnTo>
                  <a:lnTo>
                    <a:pt x="272" y="3336"/>
                  </a:lnTo>
                  <a:lnTo>
                    <a:pt x="395" y="3509"/>
                  </a:lnTo>
                  <a:lnTo>
                    <a:pt x="519" y="3682"/>
                  </a:lnTo>
                  <a:lnTo>
                    <a:pt x="667" y="3855"/>
                  </a:lnTo>
                  <a:lnTo>
                    <a:pt x="840" y="4004"/>
                  </a:lnTo>
                  <a:lnTo>
                    <a:pt x="1013" y="4127"/>
                  </a:lnTo>
                  <a:lnTo>
                    <a:pt x="1186" y="4251"/>
                  </a:lnTo>
                  <a:lnTo>
                    <a:pt x="1384" y="4350"/>
                  </a:lnTo>
                  <a:lnTo>
                    <a:pt x="1606" y="4424"/>
                  </a:lnTo>
                  <a:lnTo>
                    <a:pt x="1804" y="4473"/>
                  </a:lnTo>
                  <a:lnTo>
                    <a:pt x="2026" y="4498"/>
                  </a:lnTo>
                  <a:lnTo>
                    <a:pt x="2273" y="4522"/>
                  </a:lnTo>
                  <a:lnTo>
                    <a:pt x="2496" y="4498"/>
                  </a:lnTo>
                  <a:lnTo>
                    <a:pt x="2718" y="4473"/>
                  </a:lnTo>
                  <a:lnTo>
                    <a:pt x="2940" y="4424"/>
                  </a:lnTo>
                  <a:lnTo>
                    <a:pt x="3138" y="4350"/>
                  </a:lnTo>
                  <a:lnTo>
                    <a:pt x="3336" y="4251"/>
                  </a:lnTo>
                  <a:lnTo>
                    <a:pt x="3533" y="4127"/>
                  </a:lnTo>
                  <a:lnTo>
                    <a:pt x="3706" y="4004"/>
                  </a:lnTo>
                  <a:lnTo>
                    <a:pt x="3854" y="3855"/>
                  </a:lnTo>
                  <a:lnTo>
                    <a:pt x="4003" y="3682"/>
                  </a:lnTo>
                  <a:lnTo>
                    <a:pt x="4151" y="3509"/>
                  </a:lnTo>
                  <a:lnTo>
                    <a:pt x="4250" y="3336"/>
                  </a:lnTo>
                  <a:lnTo>
                    <a:pt x="4349" y="3139"/>
                  </a:lnTo>
                  <a:lnTo>
                    <a:pt x="4423" y="2916"/>
                  </a:lnTo>
                  <a:lnTo>
                    <a:pt x="4472" y="2719"/>
                  </a:lnTo>
                  <a:lnTo>
                    <a:pt x="4522" y="2496"/>
                  </a:lnTo>
                  <a:lnTo>
                    <a:pt x="4522" y="2249"/>
                  </a:lnTo>
                  <a:lnTo>
                    <a:pt x="4522" y="2027"/>
                  </a:lnTo>
                  <a:lnTo>
                    <a:pt x="4472" y="1805"/>
                  </a:lnTo>
                  <a:lnTo>
                    <a:pt x="4423" y="1582"/>
                  </a:lnTo>
                  <a:lnTo>
                    <a:pt x="4349" y="1385"/>
                  </a:lnTo>
                  <a:lnTo>
                    <a:pt x="4250" y="1187"/>
                  </a:lnTo>
                  <a:lnTo>
                    <a:pt x="4151" y="989"/>
                  </a:lnTo>
                  <a:lnTo>
                    <a:pt x="4003" y="816"/>
                  </a:lnTo>
                  <a:lnTo>
                    <a:pt x="3854" y="668"/>
                  </a:lnTo>
                  <a:lnTo>
                    <a:pt x="3706" y="520"/>
                  </a:lnTo>
                  <a:lnTo>
                    <a:pt x="3533" y="371"/>
                  </a:lnTo>
                  <a:lnTo>
                    <a:pt x="3336" y="273"/>
                  </a:lnTo>
                  <a:lnTo>
                    <a:pt x="3138" y="174"/>
                  </a:lnTo>
                  <a:lnTo>
                    <a:pt x="2940" y="100"/>
                  </a:lnTo>
                  <a:lnTo>
                    <a:pt x="2718" y="50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027214" y="2015612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4201" y="0"/>
                  </a:moveTo>
                  <a:lnTo>
                    <a:pt x="4053" y="25"/>
                  </a:lnTo>
                  <a:lnTo>
                    <a:pt x="3880" y="75"/>
                  </a:lnTo>
                  <a:lnTo>
                    <a:pt x="3732" y="149"/>
                  </a:lnTo>
                  <a:lnTo>
                    <a:pt x="3583" y="272"/>
                  </a:lnTo>
                  <a:lnTo>
                    <a:pt x="248" y="3583"/>
                  </a:lnTo>
                  <a:lnTo>
                    <a:pt x="149" y="3731"/>
                  </a:lnTo>
                  <a:lnTo>
                    <a:pt x="75" y="3880"/>
                  </a:lnTo>
                  <a:lnTo>
                    <a:pt x="26" y="4053"/>
                  </a:lnTo>
                  <a:lnTo>
                    <a:pt x="1" y="4226"/>
                  </a:lnTo>
                  <a:lnTo>
                    <a:pt x="26" y="4374"/>
                  </a:lnTo>
                  <a:lnTo>
                    <a:pt x="75" y="4547"/>
                  </a:lnTo>
                  <a:lnTo>
                    <a:pt x="149" y="4695"/>
                  </a:lnTo>
                  <a:lnTo>
                    <a:pt x="248" y="4843"/>
                  </a:lnTo>
                  <a:lnTo>
                    <a:pt x="396" y="4942"/>
                  </a:lnTo>
                  <a:lnTo>
                    <a:pt x="544" y="5041"/>
                  </a:lnTo>
                  <a:lnTo>
                    <a:pt x="717" y="5090"/>
                  </a:lnTo>
                  <a:lnTo>
                    <a:pt x="1063" y="5090"/>
                  </a:lnTo>
                  <a:lnTo>
                    <a:pt x="1211" y="5041"/>
                  </a:lnTo>
                  <a:lnTo>
                    <a:pt x="1360" y="4942"/>
                  </a:lnTo>
                  <a:lnTo>
                    <a:pt x="1508" y="4843"/>
                  </a:lnTo>
                  <a:lnTo>
                    <a:pt x="4844" y="1508"/>
                  </a:lnTo>
                  <a:lnTo>
                    <a:pt x="4942" y="1384"/>
                  </a:lnTo>
                  <a:lnTo>
                    <a:pt x="5017" y="1211"/>
                  </a:lnTo>
                  <a:lnTo>
                    <a:pt x="5066" y="1063"/>
                  </a:lnTo>
                  <a:lnTo>
                    <a:pt x="5091" y="890"/>
                  </a:lnTo>
                  <a:lnTo>
                    <a:pt x="5066" y="717"/>
                  </a:lnTo>
                  <a:lnTo>
                    <a:pt x="5017" y="569"/>
                  </a:lnTo>
                  <a:lnTo>
                    <a:pt x="4942" y="396"/>
                  </a:lnTo>
                  <a:lnTo>
                    <a:pt x="4844" y="272"/>
                  </a:lnTo>
                  <a:lnTo>
                    <a:pt x="4695" y="149"/>
                  </a:lnTo>
                  <a:lnTo>
                    <a:pt x="4547" y="75"/>
                  </a:lnTo>
                  <a:lnTo>
                    <a:pt x="4374" y="2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2027214" y="2015612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890" y="0"/>
                  </a:moveTo>
                  <a:lnTo>
                    <a:pt x="717" y="25"/>
                  </a:lnTo>
                  <a:lnTo>
                    <a:pt x="544" y="75"/>
                  </a:lnTo>
                  <a:lnTo>
                    <a:pt x="396" y="149"/>
                  </a:lnTo>
                  <a:lnTo>
                    <a:pt x="248" y="272"/>
                  </a:lnTo>
                  <a:lnTo>
                    <a:pt x="149" y="396"/>
                  </a:lnTo>
                  <a:lnTo>
                    <a:pt x="75" y="569"/>
                  </a:lnTo>
                  <a:lnTo>
                    <a:pt x="26" y="717"/>
                  </a:lnTo>
                  <a:lnTo>
                    <a:pt x="1" y="890"/>
                  </a:lnTo>
                  <a:lnTo>
                    <a:pt x="26" y="1063"/>
                  </a:lnTo>
                  <a:lnTo>
                    <a:pt x="75" y="1211"/>
                  </a:lnTo>
                  <a:lnTo>
                    <a:pt x="149" y="1384"/>
                  </a:lnTo>
                  <a:lnTo>
                    <a:pt x="248" y="1508"/>
                  </a:lnTo>
                  <a:lnTo>
                    <a:pt x="3583" y="4843"/>
                  </a:lnTo>
                  <a:lnTo>
                    <a:pt x="3732" y="4942"/>
                  </a:lnTo>
                  <a:lnTo>
                    <a:pt x="3880" y="5041"/>
                  </a:lnTo>
                  <a:lnTo>
                    <a:pt x="4053" y="5090"/>
                  </a:lnTo>
                  <a:lnTo>
                    <a:pt x="4374" y="5090"/>
                  </a:lnTo>
                  <a:lnTo>
                    <a:pt x="4547" y="5041"/>
                  </a:lnTo>
                  <a:lnTo>
                    <a:pt x="4695" y="4942"/>
                  </a:lnTo>
                  <a:lnTo>
                    <a:pt x="4844" y="4843"/>
                  </a:lnTo>
                  <a:lnTo>
                    <a:pt x="4942" y="4695"/>
                  </a:lnTo>
                  <a:lnTo>
                    <a:pt x="5017" y="4547"/>
                  </a:lnTo>
                  <a:lnTo>
                    <a:pt x="5066" y="4374"/>
                  </a:lnTo>
                  <a:lnTo>
                    <a:pt x="5091" y="4226"/>
                  </a:lnTo>
                  <a:lnTo>
                    <a:pt x="5066" y="4053"/>
                  </a:lnTo>
                  <a:lnTo>
                    <a:pt x="5017" y="3880"/>
                  </a:lnTo>
                  <a:lnTo>
                    <a:pt x="4942" y="3731"/>
                  </a:lnTo>
                  <a:lnTo>
                    <a:pt x="4844" y="3583"/>
                  </a:lnTo>
                  <a:lnTo>
                    <a:pt x="1508" y="272"/>
                  </a:lnTo>
                  <a:lnTo>
                    <a:pt x="1360" y="149"/>
                  </a:lnTo>
                  <a:lnTo>
                    <a:pt x="1211" y="75"/>
                  </a:lnTo>
                  <a:lnTo>
                    <a:pt x="1063" y="25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/>
          <p:nvPr>
            <p:ph type="title"/>
          </p:nvPr>
        </p:nvSpPr>
        <p:spPr>
          <a:xfrm>
            <a:off x="1358850" y="1659425"/>
            <a:ext cx="64263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1" name="Google Shape;181;p17"/>
          <p:cNvSpPr txBox="1"/>
          <p:nvPr>
            <p:ph idx="1" type="subTitle"/>
          </p:nvPr>
        </p:nvSpPr>
        <p:spPr>
          <a:xfrm>
            <a:off x="1360186" y="2145775"/>
            <a:ext cx="6423900" cy="13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2" name="Google Shape;182;p17"/>
          <p:cNvSpPr/>
          <p:nvPr/>
        </p:nvSpPr>
        <p:spPr>
          <a:xfrm>
            <a:off x="8273791" y="4291250"/>
            <a:ext cx="1104108" cy="1104971"/>
          </a:xfrm>
          <a:custGeom>
            <a:rect b="b" l="l" r="r" t="t"/>
            <a:pathLst>
              <a:path extrusionOk="0" h="31998" w="31973">
                <a:moveTo>
                  <a:pt x="15986" y="717"/>
                </a:moveTo>
                <a:lnTo>
                  <a:pt x="16777" y="741"/>
                </a:lnTo>
                <a:lnTo>
                  <a:pt x="17543" y="791"/>
                </a:lnTo>
                <a:lnTo>
                  <a:pt x="18309" y="889"/>
                </a:lnTo>
                <a:lnTo>
                  <a:pt x="19075" y="1038"/>
                </a:lnTo>
                <a:lnTo>
                  <a:pt x="19816" y="1186"/>
                </a:lnTo>
                <a:lnTo>
                  <a:pt x="20533" y="1408"/>
                </a:lnTo>
                <a:lnTo>
                  <a:pt x="21249" y="1655"/>
                </a:lnTo>
                <a:lnTo>
                  <a:pt x="21941" y="1927"/>
                </a:lnTo>
                <a:lnTo>
                  <a:pt x="22608" y="2224"/>
                </a:lnTo>
                <a:lnTo>
                  <a:pt x="23275" y="2570"/>
                </a:lnTo>
                <a:lnTo>
                  <a:pt x="23918" y="2940"/>
                </a:lnTo>
                <a:lnTo>
                  <a:pt x="24535" y="3336"/>
                </a:lnTo>
                <a:lnTo>
                  <a:pt x="25128" y="3756"/>
                </a:lnTo>
                <a:lnTo>
                  <a:pt x="25697" y="4200"/>
                </a:lnTo>
                <a:lnTo>
                  <a:pt x="26265" y="4695"/>
                </a:lnTo>
                <a:lnTo>
                  <a:pt x="26784" y="5189"/>
                </a:lnTo>
                <a:lnTo>
                  <a:pt x="27303" y="5732"/>
                </a:lnTo>
                <a:lnTo>
                  <a:pt x="27772" y="6276"/>
                </a:lnTo>
                <a:lnTo>
                  <a:pt x="28242" y="6869"/>
                </a:lnTo>
                <a:lnTo>
                  <a:pt x="28662" y="7462"/>
                </a:lnTo>
                <a:lnTo>
                  <a:pt x="29057" y="8080"/>
                </a:lnTo>
                <a:lnTo>
                  <a:pt x="29428" y="8722"/>
                </a:lnTo>
                <a:lnTo>
                  <a:pt x="29774" y="9389"/>
                </a:lnTo>
                <a:lnTo>
                  <a:pt x="30070" y="10056"/>
                </a:lnTo>
                <a:lnTo>
                  <a:pt x="30342" y="10748"/>
                </a:lnTo>
                <a:lnTo>
                  <a:pt x="30589" y="11465"/>
                </a:lnTo>
                <a:lnTo>
                  <a:pt x="30787" y="12181"/>
                </a:lnTo>
                <a:lnTo>
                  <a:pt x="30960" y="12922"/>
                </a:lnTo>
                <a:lnTo>
                  <a:pt x="31108" y="13664"/>
                </a:lnTo>
                <a:lnTo>
                  <a:pt x="31207" y="14430"/>
                </a:lnTo>
                <a:lnTo>
                  <a:pt x="31256" y="15220"/>
                </a:lnTo>
                <a:lnTo>
                  <a:pt x="31281" y="16011"/>
                </a:lnTo>
                <a:lnTo>
                  <a:pt x="31256" y="16777"/>
                </a:lnTo>
                <a:lnTo>
                  <a:pt x="31207" y="17568"/>
                </a:lnTo>
                <a:lnTo>
                  <a:pt x="31108" y="18333"/>
                </a:lnTo>
                <a:lnTo>
                  <a:pt x="30960" y="19075"/>
                </a:lnTo>
                <a:lnTo>
                  <a:pt x="30787" y="19816"/>
                </a:lnTo>
                <a:lnTo>
                  <a:pt x="30589" y="20532"/>
                </a:lnTo>
                <a:lnTo>
                  <a:pt x="30342" y="21249"/>
                </a:lnTo>
                <a:lnTo>
                  <a:pt x="30070" y="21941"/>
                </a:lnTo>
                <a:lnTo>
                  <a:pt x="29774" y="22608"/>
                </a:lnTo>
                <a:lnTo>
                  <a:pt x="29428" y="23275"/>
                </a:lnTo>
                <a:lnTo>
                  <a:pt x="29057" y="23918"/>
                </a:lnTo>
                <a:lnTo>
                  <a:pt x="28662" y="24535"/>
                </a:lnTo>
                <a:lnTo>
                  <a:pt x="28242" y="25128"/>
                </a:lnTo>
                <a:lnTo>
                  <a:pt x="27772" y="25721"/>
                </a:lnTo>
                <a:lnTo>
                  <a:pt x="27303" y="26265"/>
                </a:lnTo>
                <a:lnTo>
                  <a:pt x="26784" y="26808"/>
                </a:lnTo>
                <a:lnTo>
                  <a:pt x="26265" y="27303"/>
                </a:lnTo>
                <a:lnTo>
                  <a:pt x="25697" y="27797"/>
                </a:lnTo>
                <a:lnTo>
                  <a:pt x="25128" y="28241"/>
                </a:lnTo>
                <a:lnTo>
                  <a:pt x="24535" y="28661"/>
                </a:lnTo>
                <a:lnTo>
                  <a:pt x="23918" y="29057"/>
                </a:lnTo>
                <a:lnTo>
                  <a:pt x="23275" y="29427"/>
                </a:lnTo>
                <a:lnTo>
                  <a:pt x="22608" y="29773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3" y="30589"/>
                </a:lnTo>
                <a:lnTo>
                  <a:pt x="19816" y="30811"/>
                </a:lnTo>
                <a:lnTo>
                  <a:pt x="19075" y="30959"/>
                </a:lnTo>
                <a:lnTo>
                  <a:pt x="18309" y="31108"/>
                </a:lnTo>
                <a:lnTo>
                  <a:pt x="17543" y="31206"/>
                </a:lnTo>
                <a:lnTo>
                  <a:pt x="16777" y="31256"/>
                </a:lnTo>
                <a:lnTo>
                  <a:pt x="15986" y="31281"/>
                </a:lnTo>
                <a:lnTo>
                  <a:pt x="15196" y="31256"/>
                </a:lnTo>
                <a:lnTo>
                  <a:pt x="14430" y="31206"/>
                </a:lnTo>
                <a:lnTo>
                  <a:pt x="13664" y="31108"/>
                </a:lnTo>
                <a:lnTo>
                  <a:pt x="12923" y="30959"/>
                </a:lnTo>
                <a:lnTo>
                  <a:pt x="12181" y="30811"/>
                </a:lnTo>
                <a:lnTo>
                  <a:pt x="11440" y="30589"/>
                </a:lnTo>
                <a:lnTo>
                  <a:pt x="10748" y="30342"/>
                </a:lnTo>
                <a:lnTo>
                  <a:pt x="10057" y="30070"/>
                </a:lnTo>
                <a:lnTo>
                  <a:pt x="9365" y="29773"/>
                </a:lnTo>
                <a:lnTo>
                  <a:pt x="8722" y="29427"/>
                </a:lnTo>
                <a:lnTo>
                  <a:pt x="8080" y="29057"/>
                </a:lnTo>
                <a:lnTo>
                  <a:pt x="7462" y="28661"/>
                </a:lnTo>
                <a:lnTo>
                  <a:pt x="6845" y="28241"/>
                </a:lnTo>
                <a:lnTo>
                  <a:pt x="6276" y="27797"/>
                </a:lnTo>
                <a:lnTo>
                  <a:pt x="5708" y="27303"/>
                </a:lnTo>
                <a:lnTo>
                  <a:pt x="5189" y="26808"/>
                </a:lnTo>
                <a:lnTo>
                  <a:pt x="4670" y="26265"/>
                </a:lnTo>
                <a:lnTo>
                  <a:pt x="4201" y="25721"/>
                </a:lnTo>
                <a:lnTo>
                  <a:pt x="3756" y="25128"/>
                </a:lnTo>
                <a:lnTo>
                  <a:pt x="3311" y="24535"/>
                </a:lnTo>
                <a:lnTo>
                  <a:pt x="2916" y="23918"/>
                </a:lnTo>
                <a:lnTo>
                  <a:pt x="2545" y="23275"/>
                </a:lnTo>
                <a:lnTo>
                  <a:pt x="2224" y="22608"/>
                </a:lnTo>
                <a:lnTo>
                  <a:pt x="1903" y="21941"/>
                </a:lnTo>
                <a:lnTo>
                  <a:pt x="1631" y="21249"/>
                </a:lnTo>
                <a:lnTo>
                  <a:pt x="1384" y="20532"/>
                </a:lnTo>
                <a:lnTo>
                  <a:pt x="1186" y="19816"/>
                </a:lnTo>
                <a:lnTo>
                  <a:pt x="1013" y="19075"/>
                </a:lnTo>
                <a:lnTo>
                  <a:pt x="890" y="18333"/>
                </a:lnTo>
                <a:lnTo>
                  <a:pt x="791" y="17568"/>
                </a:lnTo>
                <a:lnTo>
                  <a:pt x="717" y="16777"/>
                </a:lnTo>
                <a:lnTo>
                  <a:pt x="717" y="16011"/>
                </a:lnTo>
                <a:lnTo>
                  <a:pt x="717" y="15220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922"/>
                </a:lnTo>
                <a:lnTo>
                  <a:pt x="1186" y="12181"/>
                </a:lnTo>
                <a:lnTo>
                  <a:pt x="1384" y="11465"/>
                </a:lnTo>
                <a:lnTo>
                  <a:pt x="1631" y="10748"/>
                </a:lnTo>
                <a:lnTo>
                  <a:pt x="1903" y="10056"/>
                </a:lnTo>
                <a:lnTo>
                  <a:pt x="2224" y="9389"/>
                </a:lnTo>
                <a:lnTo>
                  <a:pt x="2545" y="8722"/>
                </a:lnTo>
                <a:lnTo>
                  <a:pt x="2916" y="8080"/>
                </a:lnTo>
                <a:lnTo>
                  <a:pt x="3311" y="7462"/>
                </a:lnTo>
                <a:lnTo>
                  <a:pt x="3756" y="6869"/>
                </a:lnTo>
                <a:lnTo>
                  <a:pt x="4201" y="6276"/>
                </a:lnTo>
                <a:lnTo>
                  <a:pt x="4670" y="5732"/>
                </a:lnTo>
                <a:lnTo>
                  <a:pt x="5189" y="5189"/>
                </a:lnTo>
                <a:lnTo>
                  <a:pt x="5708" y="4695"/>
                </a:lnTo>
                <a:lnTo>
                  <a:pt x="6276" y="4200"/>
                </a:lnTo>
                <a:lnTo>
                  <a:pt x="6845" y="3756"/>
                </a:lnTo>
                <a:lnTo>
                  <a:pt x="7462" y="3336"/>
                </a:lnTo>
                <a:lnTo>
                  <a:pt x="8080" y="2940"/>
                </a:lnTo>
                <a:lnTo>
                  <a:pt x="8722" y="2570"/>
                </a:lnTo>
                <a:lnTo>
                  <a:pt x="9365" y="2224"/>
                </a:lnTo>
                <a:lnTo>
                  <a:pt x="10057" y="1927"/>
                </a:lnTo>
                <a:lnTo>
                  <a:pt x="10748" y="1655"/>
                </a:lnTo>
                <a:lnTo>
                  <a:pt x="11440" y="1408"/>
                </a:lnTo>
                <a:lnTo>
                  <a:pt x="12181" y="1186"/>
                </a:lnTo>
                <a:lnTo>
                  <a:pt x="12923" y="1038"/>
                </a:lnTo>
                <a:lnTo>
                  <a:pt x="13664" y="889"/>
                </a:lnTo>
                <a:lnTo>
                  <a:pt x="14430" y="791"/>
                </a:lnTo>
                <a:lnTo>
                  <a:pt x="15196" y="741"/>
                </a:lnTo>
                <a:lnTo>
                  <a:pt x="15986" y="717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6" y="99"/>
                </a:lnTo>
                <a:lnTo>
                  <a:pt x="13565" y="198"/>
                </a:lnTo>
                <a:lnTo>
                  <a:pt x="12774" y="346"/>
                </a:lnTo>
                <a:lnTo>
                  <a:pt x="12008" y="519"/>
                </a:lnTo>
                <a:lnTo>
                  <a:pt x="11243" y="741"/>
                </a:lnTo>
                <a:lnTo>
                  <a:pt x="10501" y="988"/>
                </a:lnTo>
                <a:lnTo>
                  <a:pt x="9760" y="1260"/>
                </a:lnTo>
                <a:lnTo>
                  <a:pt x="9068" y="1581"/>
                </a:lnTo>
                <a:lnTo>
                  <a:pt x="8376" y="1952"/>
                </a:lnTo>
                <a:lnTo>
                  <a:pt x="7709" y="2323"/>
                </a:lnTo>
                <a:lnTo>
                  <a:pt x="7067" y="2743"/>
                </a:lnTo>
                <a:lnTo>
                  <a:pt x="6424" y="3187"/>
                </a:lnTo>
                <a:lnTo>
                  <a:pt x="5831" y="3657"/>
                </a:lnTo>
                <a:lnTo>
                  <a:pt x="5238" y="4176"/>
                </a:lnTo>
                <a:lnTo>
                  <a:pt x="4695" y="4695"/>
                </a:lnTo>
                <a:lnTo>
                  <a:pt x="4151" y="5263"/>
                </a:lnTo>
                <a:lnTo>
                  <a:pt x="3657" y="5831"/>
                </a:lnTo>
                <a:lnTo>
                  <a:pt x="3188" y="6449"/>
                </a:lnTo>
                <a:lnTo>
                  <a:pt x="2743" y="7067"/>
                </a:lnTo>
                <a:lnTo>
                  <a:pt x="2323" y="7709"/>
                </a:lnTo>
                <a:lnTo>
                  <a:pt x="1928" y="8376"/>
                </a:lnTo>
                <a:lnTo>
                  <a:pt x="1582" y="9068"/>
                </a:lnTo>
                <a:lnTo>
                  <a:pt x="1260" y="9784"/>
                </a:lnTo>
                <a:lnTo>
                  <a:pt x="964" y="10501"/>
                </a:lnTo>
                <a:lnTo>
                  <a:pt x="717" y="11242"/>
                </a:lnTo>
                <a:lnTo>
                  <a:pt x="495" y="12008"/>
                </a:lnTo>
                <a:lnTo>
                  <a:pt x="322" y="12774"/>
                </a:lnTo>
                <a:lnTo>
                  <a:pt x="173" y="13565"/>
                </a:lnTo>
                <a:lnTo>
                  <a:pt x="74" y="14355"/>
                </a:lnTo>
                <a:lnTo>
                  <a:pt x="25" y="15171"/>
                </a:lnTo>
                <a:lnTo>
                  <a:pt x="0" y="16011"/>
                </a:lnTo>
                <a:lnTo>
                  <a:pt x="25" y="16826"/>
                </a:lnTo>
                <a:lnTo>
                  <a:pt x="74" y="17642"/>
                </a:lnTo>
                <a:lnTo>
                  <a:pt x="173" y="18432"/>
                </a:lnTo>
                <a:lnTo>
                  <a:pt x="322" y="19223"/>
                </a:lnTo>
                <a:lnTo>
                  <a:pt x="495" y="19989"/>
                </a:lnTo>
                <a:lnTo>
                  <a:pt x="717" y="20755"/>
                </a:lnTo>
                <a:lnTo>
                  <a:pt x="964" y="21496"/>
                </a:lnTo>
                <a:lnTo>
                  <a:pt x="1260" y="22213"/>
                </a:lnTo>
                <a:lnTo>
                  <a:pt x="1582" y="22929"/>
                </a:lnTo>
                <a:lnTo>
                  <a:pt x="1928" y="23621"/>
                </a:lnTo>
                <a:lnTo>
                  <a:pt x="2323" y="24288"/>
                </a:lnTo>
                <a:lnTo>
                  <a:pt x="2743" y="24931"/>
                </a:lnTo>
                <a:lnTo>
                  <a:pt x="3188" y="25548"/>
                </a:lnTo>
                <a:lnTo>
                  <a:pt x="3657" y="26166"/>
                </a:lnTo>
                <a:lnTo>
                  <a:pt x="4151" y="26734"/>
                </a:lnTo>
                <a:lnTo>
                  <a:pt x="4695" y="27303"/>
                </a:lnTo>
                <a:lnTo>
                  <a:pt x="5238" y="27821"/>
                </a:lnTo>
                <a:lnTo>
                  <a:pt x="5831" y="28340"/>
                </a:lnTo>
                <a:lnTo>
                  <a:pt x="6424" y="28810"/>
                </a:lnTo>
                <a:lnTo>
                  <a:pt x="7067" y="29254"/>
                </a:lnTo>
                <a:lnTo>
                  <a:pt x="7709" y="29675"/>
                </a:lnTo>
                <a:lnTo>
                  <a:pt x="8376" y="30045"/>
                </a:lnTo>
                <a:lnTo>
                  <a:pt x="9068" y="30416"/>
                </a:lnTo>
                <a:lnTo>
                  <a:pt x="9760" y="30737"/>
                </a:lnTo>
                <a:lnTo>
                  <a:pt x="10501" y="31009"/>
                </a:lnTo>
                <a:lnTo>
                  <a:pt x="11243" y="31281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99"/>
                </a:lnTo>
                <a:lnTo>
                  <a:pt x="14356" y="31898"/>
                </a:lnTo>
                <a:lnTo>
                  <a:pt x="15171" y="31972"/>
                </a:lnTo>
                <a:lnTo>
                  <a:pt x="15986" y="31997"/>
                </a:lnTo>
                <a:lnTo>
                  <a:pt x="16802" y="31972"/>
                </a:lnTo>
                <a:lnTo>
                  <a:pt x="17617" y="31898"/>
                </a:lnTo>
                <a:lnTo>
                  <a:pt x="18433" y="31799"/>
                </a:lnTo>
                <a:lnTo>
                  <a:pt x="19199" y="31651"/>
                </a:lnTo>
                <a:lnTo>
                  <a:pt x="19989" y="31478"/>
                </a:lnTo>
                <a:lnTo>
                  <a:pt x="20730" y="31281"/>
                </a:lnTo>
                <a:lnTo>
                  <a:pt x="21472" y="31009"/>
                </a:lnTo>
                <a:lnTo>
                  <a:pt x="22213" y="30737"/>
                </a:lnTo>
                <a:lnTo>
                  <a:pt x="22905" y="30416"/>
                </a:lnTo>
                <a:lnTo>
                  <a:pt x="23597" y="30045"/>
                </a:lnTo>
                <a:lnTo>
                  <a:pt x="24264" y="29675"/>
                </a:lnTo>
                <a:lnTo>
                  <a:pt x="24931" y="29254"/>
                </a:lnTo>
                <a:lnTo>
                  <a:pt x="25549" y="28810"/>
                </a:lnTo>
                <a:lnTo>
                  <a:pt x="26166" y="28340"/>
                </a:lnTo>
                <a:lnTo>
                  <a:pt x="26735" y="27821"/>
                </a:lnTo>
                <a:lnTo>
                  <a:pt x="27303" y="27303"/>
                </a:lnTo>
                <a:lnTo>
                  <a:pt x="27822" y="26734"/>
                </a:lnTo>
                <a:lnTo>
                  <a:pt x="28316" y="26166"/>
                </a:lnTo>
                <a:lnTo>
                  <a:pt x="28810" y="25548"/>
                </a:lnTo>
                <a:lnTo>
                  <a:pt x="29255" y="24931"/>
                </a:lnTo>
                <a:lnTo>
                  <a:pt x="29650" y="24288"/>
                </a:lnTo>
                <a:lnTo>
                  <a:pt x="30045" y="23621"/>
                </a:lnTo>
                <a:lnTo>
                  <a:pt x="30391" y="22929"/>
                </a:lnTo>
                <a:lnTo>
                  <a:pt x="30713" y="22213"/>
                </a:lnTo>
                <a:lnTo>
                  <a:pt x="31009" y="21496"/>
                </a:lnTo>
                <a:lnTo>
                  <a:pt x="31256" y="20755"/>
                </a:lnTo>
                <a:lnTo>
                  <a:pt x="31478" y="19989"/>
                </a:lnTo>
                <a:lnTo>
                  <a:pt x="31651" y="19223"/>
                </a:lnTo>
                <a:lnTo>
                  <a:pt x="31800" y="18432"/>
                </a:lnTo>
                <a:lnTo>
                  <a:pt x="31899" y="17642"/>
                </a:lnTo>
                <a:lnTo>
                  <a:pt x="31948" y="16826"/>
                </a:lnTo>
                <a:lnTo>
                  <a:pt x="31973" y="16011"/>
                </a:lnTo>
                <a:lnTo>
                  <a:pt x="31948" y="15171"/>
                </a:lnTo>
                <a:lnTo>
                  <a:pt x="31899" y="14355"/>
                </a:lnTo>
                <a:lnTo>
                  <a:pt x="31800" y="13565"/>
                </a:lnTo>
                <a:lnTo>
                  <a:pt x="31651" y="12774"/>
                </a:lnTo>
                <a:lnTo>
                  <a:pt x="31478" y="12008"/>
                </a:lnTo>
                <a:lnTo>
                  <a:pt x="31256" y="11242"/>
                </a:lnTo>
                <a:lnTo>
                  <a:pt x="31009" y="10501"/>
                </a:lnTo>
                <a:lnTo>
                  <a:pt x="30713" y="9784"/>
                </a:lnTo>
                <a:lnTo>
                  <a:pt x="30391" y="9068"/>
                </a:lnTo>
                <a:lnTo>
                  <a:pt x="30045" y="8376"/>
                </a:lnTo>
                <a:lnTo>
                  <a:pt x="29650" y="7709"/>
                </a:lnTo>
                <a:lnTo>
                  <a:pt x="29255" y="7067"/>
                </a:lnTo>
                <a:lnTo>
                  <a:pt x="28810" y="6449"/>
                </a:lnTo>
                <a:lnTo>
                  <a:pt x="28316" y="5831"/>
                </a:lnTo>
                <a:lnTo>
                  <a:pt x="27822" y="5263"/>
                </a:lnTo>
                <a:lnTo>
                  <a:pt x="27303" y="4695"/>
                </a:lnTo>
                <a:lnTo>
                  <a:pt x="26735" y="4176"/>
                </a:lnTo>
                <a:lnTo>
                  <a:pt x="26166" y="3657"/>
                </a:lnTo>
                <a:lnTo>
                  <a:pt x="25549" y="3187"/>
                </a:lnTo>
                <a:lnTo>
                  <a:pt x="24931" y="2743"/>
                </a:lnTo>
                <a:lnTo>
                  <a:pt x="24264" y="2323"/>
                </a:lnTo>
                <a:lnTo>
                  <a:pt x="23597" y="1952"/>
                </a:lnTo>
                <a:lnTo>
                  <a:pt x="22905" y="1581"/>
                </a:lnTo>
                <a:lnTo>
                  <a:pt x="22213" y="1260"/>
                </a:lnTo>
                <a:lnTo>
                  <a:pt x="21472" y="988"/>
                </a:lnTo>
                <a:lnTo>
                  <a:pt x="20730" y="741"/>
                </a:lnTo>
                <a:lnTo>
                  <a:pt x="19989" y="519"/>
                </a:lnTo>
                <a:lnTo>
                  <a:pt x="19199" y="346"/>
                </a:lnTo>
                <a:lnTo>
                  <a:pt x="18433" y="198"/>
                </a:lnTo>
                <a:lnTo>
                  <a:pt x="17617" y="99"/>
                </a:lnTo>
                <a:lnTo>
                  <a:pt x="16802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7730191" y="4872775"/>
            <a:ext cx="53802" cy="53802"/>
          </a:xfrm>
          <a:custGeom>
            <a:rect b="b" l="l" r="r" t="t"/>
            <a:pathLst>
              <a:path extrusionOk="0" h="1558" w="1558">
                <a:moveTo>
                  <a:pt x="618" y="1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7"/>
                </a:lnTo>
                <a:lnTo>
                  <a:pt x="50" y="470"/>
                </a:lnTo>
                <a:lnTo>
                  <a:pt x="1" y="618"/>
                </a:lnTo>
                <a:lnTo>
                  <a:pt x="1" y="767"/>
                </a:lnTo>
                <a:lnTo>
                  <a:pt x="1" y="940"/>
                </a:lnTo>
                <a:lnTo>
                  <a:pt x="50" y="1088"/>
                </a:lnTo>
                <a:lnTo>
                  <a:pt x="124" y="1211"/>
                </a:lnTo>
                <a:lnTo>
                  <a:pt x="223" y="1335"/>
                </a:lnTo>
                <a:lnTo>
                  <a:pt x="346" y="1434"/>
                </a:lnTo>
                <a:lnTo>
                  <a:pt x="470" y="1508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8"/>
                </a:lnTo>
                <a:lnTo>
                  <a:pt x="1211" y="1434"/>
                </a:lnTo>
                <a:lnTo>
                  <a:pt x="1335" y="1335"/>
                </a:lnTo>
                <a:lnTo>
                  <a:pt x="1434" y="1211"/>
                </a:lnTo>
                <a:lnTo>
                  <a:pt x="1508" y="1088"/>
                </a:lnTo>
                <a:lnTo>
                  <a:pt x="1557" y="940"/>
                </a:lnTo>
                <a:lnTo>
                  <a:pt x="1557" y="767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7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8930606" y="4038074"/>
            <a:ext cx="53767" cy="53767"/>
          </a:xfrm>
          <a:custGeom>
            <a:rect b="b" l="l" r="r" t="t"/>
            <a:pathLst>
              <a:path extrusionOk="0" h="1557" w="1557">
                <a:moveTo>
                  <a:pt x="618" y="0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6"/>
                </a:lnTo>
                <a:lnTo>
                  <a:pt x="50" y="470"/>
                </a:lnTo>
                <a:lnTo>
                  <a:pt x="0" y="618"/>
                </a:lnTo>
                <a:lnTo>
                  <a:pt x="0" y="791"/>
                </a:lnTo>
                <a:lnTo>
                  <a:pt x="0" y="939"/>
                </a:lnTo>
                <a:lnTo>
                  <a:pt x="50" y="1087"/>
                </a:lnTo>
                <a:lnTo>
                  <a:pt x="124" y="1211"/>
                </a:lnTo>
                <a:lnTo>
                  <a:pt x="223" y="1334"/>
                </a:lnTo>
                <a:lnTo>
                  <a:pt x="346" y="1433"/>
                </a:lnTo>
                <a:lnTo>
                  <a:pt x="470" y="1507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7"/>
                </a:lnTo>
                <a:lnTo>
                  <a:pt x="1211" y="1433"/>
                </a:lnTo>
                <a:lnTo>
                  <a:pt x="1335" y="1334"/>
                </a:lnTo>
                <a:lnTo>
                  <a:pt x="1433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57" y="791"/>
                </a:lnTo>
                <a:lnTo>
                  <a:pt x="1557" y="618"/>
                </a:lnTo>
                <a:lnTo>
                  <a:pt x="1508" y="470"/>
                </a:lnTo>
                <a:lnTo>
                  <a:pt x="1433" y="346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7297671" y="4606954"/>
            <a:ext cx="175805" cy="175770"/>
          </a:xfrm>
          <a:custGeom>
            <a:rect b="b" l="l" r="r" t="t"/>
            <a:pathLst>
              <a:path extrusionOk="0" h="5090" w="5091">
                <a:moveTo>
                  <a:pt x="4052" y="0"/>
                </a:moveTo>
                <a:lnTo>
                  <a:pt x="3879" y="49"/>
                </a:lnTo>
                <a:lnTo>
                  <a:pt x="3731" y="148"/>
                </a:lnTo>
                <a:lnTo>
                  <a:pt x="3583" y="247"/>
                </a:lnTo>
                <a:lnTo>
                  <a:pt x="272" y="3583"/>
                </a:lnTo>
                <a:lnTo>
                  <a:pt x="149" y="3706"/>
                </a:lnTo>
                <a:lnTo>
                  <a:pt x="74" y="3879"/>
                </a:lnTo>
                <a:lnTo>
                  <a:pt x="25" y="4027"/>
                </a:lnTo>
                <a:lnTo>
                  <a:pt x="0" y="4200"/>
                </a:lnTo>
                <a:lnTo>
                  <a:pt x="25" y="4373"/>
                </a:lnTo>
                <a:lnTo>
                  <a:pt x="74" y="4522"/>
                </a:lnTo>
                <a:lnTo>
                  <a:pt x="149" y="4695"/>
                </a:lnTo>
                <a:lnTo>
                  <a:pt x="272" y="4818"/>
                </a:lnTo>
                <a:lnTo>
                  <a:pt x="396" y="4942"/>
                </a:lnTo>
                <a:lnTo>
                  <a:pt x="544" y="5016"/>
                </a:lnTo>
                <a:lnTo>
                  <a:pt x="717" y="5065"/>
                </a:lnTo>
                <a:lnTo>
                  <a:pt x="890" y="5090"/>
                </a:lnTo>
                <a:lnTo>
                  <a:pt x="1063" y="5065"/>
                </a:lnTo>
                <a:lnTo>
                  <a:pt x="1211" y="5016"/>
                </a:lnTo>
                <a:lnTo>
                  <a:pt x="1359" y="4942"/>
                </a:lnTo>
                <a:lnTo>
                  <a:pt x="1507" y="4818"/>
                </a:lnTo>
                <a:lnTo>
                  <a:pt x="4843" y="1507"/>
                </a:lnTo>
                <a:lnTo>
                  <a:pt x="4942" y="1359"/>
                </a:lnTo>
                <a:lnTo>
                  <a:pt x="5041" y="1211"/>
                </a:lnTo>
                <a:lnTo>
                  <a:pt x="5065" y="1038"/>
                </a:lnTo>
                <a:lnTo>
                  <a:pt x="5090" y="865"/>
                </a:lnTo>
                <a:lnTo>
                  <a:pt x="5065" y="717"/>
                </a:lnTo>
                <a:lnTo>
                  <a:pt x="5041" y="544"/>
                </a:lnTo>
                <a:lnTo>
                  <a:pt x="4942" y="395"/>
                </a:lnTo>
                <a:lnTo>
                  <a:pt x="4843" y="247"/>
                </a:lnTo>
                <a:lnTo>
                  <a:pt x="4695" y="148"/>
                </a:lnTo>
                <a:lnTo>
                  <a:pt x="4547" y="49"/>
                </a:lnTo>
                <a:lnTo>
                  <a:pt x="43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7297671" y="4606954"/>
            <a:ext cx="175805" cy="175770"/>
          </a:xfrm>
          <a:custGeom>
            <a:rect b="b" l="l" r="r" t="t"/>
            <a:pathLst>
              <a:path extrusionOk="0" h="5090" w="5091">
                <a:moveTo>
                  <a:pt x="717" y="0"/>
                </a:moveTo>
                <a:lnTo>
                  <a:pt x="544" y="49"/>
                </a:lnTo>
                <a:lnTo>
                  <a:pt x="396" y="148"/>
                </a:lnTo>
                <a:lnTo>
                  <a:pt x="272" y="247"/>
                </a:lnTo>
                <a:lnTo>
                  <a:pt x="149" y="395"/>
                </a:lnTo>
                <a:lnTo>
                  <a:pt x="74" y="544"/>
                </a:lnTo>
                <a:lnTo>
                  <a:pt x="25" y="717"/>
                </a:lnTo>
                <a:lnTo>
                  <a:pt x="0" y="865"/>
                </a:lnTo>
                <a:lnTo>
                  <a:pt x="25" y="1038"/>
                </a:lnTo>
                <a:lnTo>
                  <a:pt x="74" y="1211"/>
                </a:lnTo>
                <a:lnTo>
                  <a:pt x="149" y="1359"/>
                </a:lnTo>
                <a:lnTo>
                  <a:pt x="272" y="1507"/>
                </a:lnTo>
                <a:lnTo>
                  <a:pt x="3583" y="4818"/>
                </a:lnTo>
                <a:lnTo>
                  <a:pt x="3731" y="4942"/>
                </a:lnTo>
                <a:lnTo>
                  <a:pt x="3879" y="5016"/>
                </a:lnTo>
                <a:lnTo>
                  <a:pt x="4052" y="5065"/>
                </a:lnTo>
                <a:lnTo>
                  <a:pt x="4201" y="5090"/>
                </a:lnTo>
                <a:lnTo>
                  <a:pt x="4374" y="5065"/>
                </a:lnTo>
                <a:lnTo>
                  <a:pt x="4547" y="5016"/>
                </a:lnTo>
                <a:lnTo>
                  <a:pt x="4695" y="4942"/>
                </a:lnTo>
                <a:lnTo>
                  <a:pt x="4843" y="4818"/>
                </a:lnTo>
                <a:lnTo>
                  <a:pt x="4942" y="4695"/>
                </a:lnTo>
                <a:lnTo>
                  <a:pt x="5041" y="4522"/>
                </a:lnTo>
                <a:lnTo>
                  <a:pt x="5065" y="4373"/>
                </a:lnTo>
                <a:lnTo>
                  <a:pt x="5090" y="4200"/>
                </a:lnTo>
                <a:lnTo>
                  <a:pt x="5065" y="4027"/>
                </a:lnTo>
                <a:lnTo>
                  <a:pt x="5041" y="3879"/>
                </a:lnTo>
                <a:lnTo>
                  <a:pt x="4942" y="3706"/>
                </a:lnTo>
                <a:lnTo>
                  <a:pt x="4843" y="3583"/>
                </a:lnTo>
                <a:lnTo>
                  <a:pt x="1507" y="247"/>
                </a:lnTo>
                <a:lnTo>
                  <a:pt x="1359" y="148"/>
                </a:lnTo>
                <a:lnTo>
                  <a:pt x="1211" y="49"/>
                </a:lnTo>
                <a:lnTo>
                  <a:pt x="10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"/>
          <p:cNvSpPr/>
          <p:nvPr/>
        </p:nvSpPr>
        <p:spPr>
          <a:xfrm>
            <a:off x="616723" y="2705724"/>
            <a:ext cx="109226" cy="109261"/>
          </a:xfrm>
          <a:custGeom>
            <a:rect b="b" l="l" r="r" t="t"/>
            <a:pathLst>
              <a:path extrusionOk="0" h="3164" w="3163">
                <a:moveTo>
                  <a:pt x="1581" y="1"/>
                </a:moveTo>
                <a:lnTo>
                  <a:pt x="1408" y="25"/>
                </a:lnTo>
                <a:lnTo>
                  <a:pt x="1260" y="25"/>
                </a:lnTo>
                <a:lnTo>
                  <a:pt x="1112" y="75"/>
                </a:lnTo>
                <a:lnTo>
                  <a:pt x="964" y="124"/>
                </a:lnTo>
                <a:lnTo>
                  <a:pt x="840" y="198"/>
                </a:lnTo>
                <a:lnTo>
                  <a:pt x="692" y="272"/>
                </a:lnTo>
                <a:lnTo>
                  <a:pt x="470" y="470"/>
                </a:lnTo>
                <a:lnTo>
                  <a:pt x="272" y="692"/>
                </a:lnTo>
                <a:lnTo>
                  <a:pt x="198" y="841"/>
                </a:lnTo>
                <a:lnTo>
                  <a:pt x="124" y="964"/>
                </a:lnTo>
                <a:lnTo>
                  <a:pt x="74" y="1112"/>
                </a:lnTo>
                <a:lnTo>
                  <a:pt x="50" y="1261"/>
                </a:lnTo>
                <a:lnTo>
                  <a:pt x="25" y="1409"/>
                </a:lnTo>
                <a:lnTo>
                  <a:pt x="0" y="1582"/>
                </a:lnTo>
                <a:lnTo>
                  <a:pt x="25" y="1730"/>
                </a:lnTo>
                <a:lnTo>
                  <a:pt x="50" y="1903"/>
                </a:lnTo>
                <a:lnTo>
                  <a:pt x="74" y="2051"/>
                </a:lnTo>
                <a:lnTo>
                  <a:pt x="124" y="2200"/>
                </a:lnTo>
                <a:lnTo>
                  <a:pt x="198" y="2323"/>
                </a:lnTo>
                <a:lnTo>
                  <a:pt x="272" y="2447"/>
                </a:lnTo>
                <a:lnTo>
                  <a:pt x="470" y="2694"/>
                </a:lnTo>
                <a:lnTo>
                  <a:pt x="692" y="2891"/>
                </a:lnTo>
                <a:lnTo>
                  <a:pt x="840" y="2966"/>
                </a:lnTo>
                <a:lnTo>
                  <a:pt x="964" y="3040"/>
                </a:lnTo>
                <a:lnTo>
                  <a:pt x="1112" y="3089"/>
                </a:lnTo>
                <a:lnTo>
                  <a:pt x="1260" y="3114"/>
                </a:lnTo>
                <a:lnTo>
                  <a:pt x="1408" y="3138"/>
                </a:lnTo>
                <a:lnTo>
                  <a:pt x="1581" y="3163"/>
                </a:lnTo>
                <a:lnTo>
                  <a:pt x="1754" y="3138"/>
                </a:lnTo>
                <a:lnTo>
                  <a:pt x="1903" y="3114"/>
                </a:lnTo>
                <a:lnTo>
                  <a:pt x="2051" y="3089"/>
                </a:lnTo>
                <a:lnTo>
                  <a:pt x="2199" y="3040"/>
                </a:lnTo>
                <a:lnTo>
                  <a:pt x="2323" y="2966"/>
                </a:lnTo>
                <a:lnTo>
                  <a:pt x="2471" y="2891"/>
                </a:lnTo>
                <a:lnTo>
                  <a:pt x="2693" y="2694"/>
                </a:lnTo>
                <a:lnTo>
                  <a:pt x="2891" y="2447"/>
                </a:lnTo>
                <a:lnTo>
                  <a:pt x="2965" y="2323"/>
                </a:lnTo>
                <a:lnTo>
                  <a:pt x="3039" y="2200"/>
                </a:lnTo>
                <a:lnTo>
                  <a:pt x="3089" y="2051"/>
                </a:lnTo>
                <a:lnTo>
                  <a:pt x="3113" y="1903"/>
                </a:lnTo>
                <a:lnTo>
                  <a:pt x="3138" y="1730"/>
                </a:lnTo>
                <a:lnTo>
                  <a:pt x="3163" y="1582"/>
                </a:lnTo>
                <a:lnTo>
                  <a:pt x="3138" y="1409"/>
                </a:lnTo>
                <a:lnTo>
                  <a:pt x="3113" y="1261"/>
                </a:lnTo>
                <a:lnTo>
                  <a:pt x="3089" y="1112"/>
                </a:lnTo>
                <a:lnTo>
                  <a:pt x="3039" y="964"/>
                </a:lnTo>
                <a:lnTo>
                  <a:pt x="2965" y="841"/>
                </a:lnTo>
                <a:lnTo>
                  <a:pt x="2891" y="692"/>
                </a:lnTo>
                <a:lnTo>
                  <a:pt x="2693" y="470"/>
                </a:lnTo>
                <a:lnTo>
                  <a:pt x="2471" y="272"/>
                </a:lnTo>
                <a:lnTo>
                  <a:pt x="2323" y="198"/>
                </a:lnTo>
                <a:lnTo>
                  <a:pt x="2199" y="124"/>
                </a:lnTo>
                <a:lnTo>
                  <a:pt x="2051" y="75"/>
                </a:lnTo>
                <a:lnTo>
                  <a:pt x="1903" y="25"/>
                </a:lnTo>
                <a:lnTo>
                  <a:pt x="1754" y="25"/>
                </a:lnTo>
                <a:lnTo>
                  <a:pt x="158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"/>
          <p:cNvSpPr/>
          <p:nvPr/>
        </p:nvSpPr>
        <p:spPr>
          <a:xfrm>
            <a:off x="206737" y="2214771"/>
            <a:ext cx="176668" cy="175805"/>
          </a:xfrm>
          <a:custGeom>
            <a:rect b="b" l="l" r="r" t="t"/>
            <a:pathLst>
              <a:path extrusionOk="0" h="5091" w="5116">
                <a:moveTo>
                  <a:pt x="4226" y="0"/>
                </a:moveTo>
                <a:lnTo>
                  <a:pt x="4053" y="25"/>
                </a:lnTo>
                <a:lnTo>
                  <a:pt x="3880" y="74"/>
                </a:lnTo>
                <a:lnTo>
                  <a:pt x="3732" y="148"/>
                </a:lnTo>
                <a:lnTo>
                  <a:pt x="3608" y="272"/>
                </a:lnTo>
                <a:lnTo>
                  <a:pt x="272" y="3583"/>
                </a:lnTo>
                <a:lnTo>
                  <a:pt x="149" y="3731"/>
                </a:lnTo>
                <a:lnTo>
                  <a:pt x="75" y="3879"/>
                </a:lnTo>
                <a:lnTo>
                  <a:pt x="25" y="4052"/>
                </a:lnTo>
                <a:lnTo>
                  <a:pt x="1" y="4225"/>
                </a:lnTo>
                <a:lnTo>
                  <a:pt x="25" y="4374"/>
                </a:lnTo>
                <a:lnTo>
                  <a:pt x="75" y="4546"/>
                </a:lnTo>
                <a:lnTo>
                  <a:pt x="149" y="4695"/>
                </a:lnTo>
                <a:lnTo>
                  <a:pt x="272" y="4843"/>
                </a:lnTo>
                <a:lnTo>
                  <a:pt x="421" y="4942"/>
                </a:lnTo>
                <a:lnTo>
                  <a:pt x="569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36" y="5041"/>
                </a:lnTo>
                <a:lnTo>
                  <a:pt x="1384" y="4942"/>
                </a:lnTo>
                <a:lnTo>
                  <a:pt x="1508" y="4843"/>
                </a:lnTo>
                <a:lnTo>
                  <a:pt x="4843" y="1507"/>
                </a:lnTo>
                <a:lnTo>
                  <a:pt x="4967" y="1384"/>
                </a:lnTo>
                <a:lnTo>
                  <a:pt x="5041" y="1211"/>
                </a:lnTo>
                <a:lnTo>
                  <a:pt x="5091" y="1063"/>
                </a:lnTo>
                <a:lnTo>
                  <a:pt x="5115" y="890"/>
                </a:lnTo>
                <a:lnTo>
                  <a:pt x="5091" y="717"/>
                </a:lnTo>
                <a:lnTo>
                  <a:pt x="5041" y="544"/>
                </a:lnTo>
                <a:lnTo>
                  <a:pt x="4967" y="395"/>
                </a:lnTo>
                <a:lnTo>
                  <a:pt x="4843" y="272"/>
                </a:lnTo>
                <a:lnTo>
                  <a:pt x="4720" y="148"/>
                </a:lnTo>
                <a:lnTo>
                  <a:pt x="4547" y="74"/>
                </a:lnTo>
                <a:lnTo>
                  <a:pt x="4399" y="25"/>
                </a:lnTo>
                <a:lnTo>
                  <a:pt x="42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>
            <a:off x="206737" y="2214771"/>
            <a:ext cx="176668" cy="175805"/>
          </a:xfrm>
          <a:custGeom>
            <a:rect b="b" l="l" r="r" t="t"/>
            <a:pathLst>
              <a:path extrusionOk="0" h="5091" w="5116">
                <a:moveTo>
                  <a:pt x="890" y="0"/>
                </a:moveTo>
                <a:lnTo>
                  <a:pt x="717" y="25"/>
                </a:lnTo>
                <a:lnTo>
                  <a:pt x="569" y="74"/>
                </a:lnTo>
                <a:lnTo>
                  <a:pt x="421" y="148"/>
                </a:lnTo>
                <a:lnTo>
                  <a:pt x="272" y="272"/>
                </a:lnTo>
                <a:lnTo>
                  <a:pt x="149" y="395"/>
                </a:lnTo>
                <a:lnTo>
                  <a:pt x="75" y="544"/>
                </a:lnTo>
                <a:lnTo>
                  <a:pt x="25" y="717"/>
                </a:lnTo>
                <a:lnTo>
                  <a:pt x="1" y="890"/>
                </a:lnTo>
                <a:lnTo>
                  <a:pt x="25" y="1063"/>
                </a:lnTo>
                <a:lnTo>
                  <a:pt x="75" y="1211"/>
                </a:lnTo>
                <a:lnTo>
                  <a:pt x="149" y="1384"/>
                </a:lnTo>
                <a:lnTo>
                  <a:pt x="272" y="1507"/>
                </a:lnTo>
                <a:lnTo>
                  <a:pt x="3608" y="4843"/>
                </a:lnTo>
                <a:lnTo>
                  <a:pt x="3732" y="4942"/>
                </a:lnTo>
                <a:lnTo>
                  <a:pt x="3880" y="5041"/>
                </a:lnTo>
                <a:lnTo>
                  <a:pt x="4053" y="5090"/>
                </a:lnTo>
                <a:lnTo>
                  <a:pt x="4399" y="5090"/>
                </a:lnTo>
                <a:lnTo>
                  <a:pt x="4547" y="5041"/>
                </a:lnTo>
                <a:lnTo>
                  <a:pt x="4720" y="4942"/>
                </a:lnTo>
                <a:lnTo>
                  <a:pt x="4843" y="4843"/>
                </a:lnTo>
                <a:lnTo>
                  <a:pt x="4967" y="4695"/>
                </a:lnTo>
                <a:lnTo>
                  <a:pt x="5041" y="4546"/>
                </a:lnTo>
                <a:lnTo>
                  <a:pt x="5091" y="4374"/>
                </a:lnTo>
                <a:lnTo>
                  <a:pt x="5115" y="4225"/>
                </a:lnTo>
                <a:lnTo>
                  <a:pt x="5091" y="4052"/>
                </a:lnTo>
                <a:lnTo>
                  <a:pt x="5041" y="3879"/>
                </a:lnTo>
                <a:lnTo>
                  <a:pt x="4967" y="3731"/>
                </a:lnTo>
                <a:lnTo>
                  <a:pt x="4843" y="3583"/>
                </a:lnTo>
                <a:lnTo>
                  <a:pt x="1508" y="272"/>
                </a:lnTo>
                <a:lnTo>
                  <a:pt x="1384" y="148"/>
                </a:lnTo>
                <a:lnTo>
                  <a:pt x="1236" y="74"/>
                </a:lnTo>
                <a:lnTo>
                  <a:pt x="1063" y="25"/>
                </a:lnTo>
                <a:lnTo>
                  <a:pt x="8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/>
          <p:nvPr>
            <p:ph type="title"/>
          </p:nvPr>
        </p:nvSpPr>
        <p:spPr>
          <a:xfrm>
            <a:off x="5361425" y="1871375"/>
            <a:ext cx="3024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2" name="Google Shape;192;p18"/>
          <p:cNvSpPr txBox="1"/>
          <p:nvPr>
            <p:ph idx="1" type="subTitle"/>
          </p:nvPr>
        </p:nvSpPr>
        <p:spPr>
          <a:xfrm>
            <a:off x="5362050" y="2357725"/>
            <a:ext cx="30237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3" name="Google Shape;193;p18"/>
          <p:cNvSpPr/>
          <p:nvPr/>
        </p:nvSpPr>
        <p:spPr>
          <a:xfrm>
            <a:off x="8660441" y="-197850"/>
            <a:ext cx="1104108" cy="1104971"/>
          </a:xfrm>
          <a:custGeom>
            <a:rect b="b" l="l" r="r" t="t"/>
            <a:pathLst>
              <a:path extrusionOk="0" h="31998" w="31973">
                <a:moveTo>
                  <a:pt x="15986" y="717"/>
                </a:moveTo>
                <a:lnTo>
                  <a:pt x="16777" y="741"/>
                </a:lnTo>
                <a:lnTo>
                  <a:pt x="17543" y="791"/>
                </a:lnTo>
                <a:lnTo>
                  <a:pt x="18309" y="889"/>
                </a:lnTo>
                <a:lnTo>
                  <a:pt x="19075" y="1038"/>
                </a:lnTo>
                <a:lnTo>
                  <a:pt x="19816" y="1186"/>
                </a:lnTo>
                <a:lnTo>
                  <a:pt x="20533" y="1408"/>
                </a:lnTo>
                <a:lnTo>
                  <a:pt x="21249" y="1655"/>
                </a:lnTo>
                <a:lnTo>
                  <a:pt x="21941" y="1927"/>
                </a:lnTo>
                <a:lnTo>
                  <a:pt x="22608" y="2224"/>
                </a:lnTo>
                <a:lnTo>
                  <a:pt x="23275" y="2570"/>
                </a:lnTo>
                <a:lnTo>
                  <a:pt x="23918" y="2940"/>
                </a:lnTo>
                <a:lnTo>
                  <a:pt x="24535" y="3336"/>
                </a:lnTo>
                <a:lnTo>
                  <a:pt x="25128" y="3756"/>
                </a:lnTo>
                <a:lnTo>
                  <a:pt x="25697" y="4200"/>
                </a:lnTo>
                <a:lnTo>
                  <a:pt x="26265" y="4695"/>
                </a:lnTo>
                <a:lnTo>
                  <a:pt x="26784" y="5189"/>
                </a:lnTo>
                <a:lnTo>
                  <a:pt x="27303" y="5732"/>
                </a:lnTo>
                <a:lnTo>
                  <a:pt x="27772" y="6276"/>
                </a:lnTo>
                <a:lnTo>
                  <a:pt x="28242" y="6869"/>
                </a:lnTo>
                <a:lnTo>
                  <a:pt x="28662" y="7462"/>
                </a:lnTo>
                <a:lnTo>
                  <a:pt x="29057" y="8080"/>
                </a:lnTo>
                <a:lnTo>
                  <a:pt x="29428" y="8722"/>
                </a:lnTo>
                <a:lnTo>
                  <a:pt x="29774" y="9389"/>
                </a:lnTo>
                <a:lnTo>
                  <a:pt x="30070" y="10056"/>
                </a:lnTo>
                <a:lnTo>
                  <a:pt x="30342" y="10748"/>
                </a:lnTo>
                <a:lnTo>
                  <a:pt x="30589" y="11465"/>
                </a:lnTo>
                <a:lnTo>
                  <a:pt x="30787" y="12181"/>
                </a:lnTo>
                <a:lnTo>
                  <a:pt x="30960" y="12922"/>
                </a:lnTo>
                <a:lnTo>
                  <a:pt x="31108" y="13664"/>
                </a:lnTo>
                <a:lnTo>
                  <a:pt x="31207" y="14430"/>
                </a:lnTo>
                <a:lnTo>
                  <a:pt x="31256" y="15220"/>
                </a:lnTo>
                <a:lnTo>
                  <a:pt x="31281" y="16011"/>
                </a:lnTo>
                <a:lnTo>
                  <a:pt x="31256" y="16777"/>
                </a:lnTo>
                <a:lnTo>
                  <a:pt x="31207" y="17568"/>
                </a:lnTo>
                <a:lnTo>
                  <a:pt x="31108" y="18333"/>
                </a:lnTo>
                <a:lnTo>
                  <a:pt x="30960" y="19075"/>
                </a:lnTo>
                <a:lnTo>
                  <a:pt x="30787" y="19816"/>
                </a:lnTo>
                <a:lnTo>
                  <a:pt x="30589" y="20532"/>
                </a:lnTo>
                <a:lnTo>
                  <a:pt x="30342" y="21249"/>
                </a:lnTo>
                <a:lnTo>
                  <a:pt x="30070" y="21941"/>
                </a:lnTo>
                <a:lnTo>
                  <a:pt x="29774" y="22608"/>
                </a:lnTo>
                <a:lnTo>
                  <a:pt x="29428" y="23275"/>
                </a:lnTo>
                <a:lnTo>
                  <a:pt x="29057" y="23918"/>
                </a:lnTo>
                <a:lnTo>
                  <a:pt x="28662" y="24535"/>
                </a:lnTo>
                <a:lnTo>
                  <a:pt x="28242" y="25128"/>
                </a:lnTo>
                <a:lnTo>
                  <a:pt x="27772" y="25721"/>
                </a:lnTo>
                <a:lnTo>
                  <a:pt x="27303" y="26265"/>
                </a:lnTo>
                <a:lnTo>
                  <a:pt x="26784" y="26808"/>
                </a:lnTo>
                <a:lnTo>
                  <a:pt x="26265" y="27303"/>
                </a:lnTo>
                <a:lnTo>
                  <a:pt x="25697" y="27797"/>
                </a:lnTo>
                <a:lnTo>
                  <a:pt x="25128" y="28241"/>
                </a:lnTo>
                <a:lnTo>
                  <a:pt x="24535" y="28661"/>
                </a:lnTo>
                <a:lnTo>
                  <a:pt x="23918" y="29057"/>
                </a:lnTo>
                <a:lnTo>
                  <a:pt x="23275" y="29427"/>
                </a:lnTo>
                <a:lnTo>
                  <a:pt x="22608" y="29773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3" y="30589"/>
                </a:lnTo>
                <a:lnTo>
                  <a:pt x="19816" y="30811"/>
                </a:lnTo>
                <a:lnTo>
                  <a:pt x="19075" y="30959"/>
                </a:lnTo>
                <a:lnTo>
                  <a:pt x="18309" y="31108"/>
                </a:lnTo>
                <a:lnTo>
                  <a:pt x="17543" y="31206"/>
                </a:lnTo>
                <a:lnTo>
                  <a:pt x="16777" y="31256"/>
                </a:lnTo>
                <a:lnTo>
                  <a:pt x="15986" y="31281"/>
                </a:lnTo>
                <a:lnTo>
                  <a:pt x="15196" y="31256"/>
                </a:lnTo>
                <a:lnTo>
                  <a:pt x="14430" y="31206"/>
                </a:lnTo>
                <a:lnTo>
                  <a:pt x="13664" y="31108"/>
                </a:lnTo>
                <a:lnTo>
                  <a:pt x="12923" y="30959"/>
                </a:lnTo>
                <a:lnTo>
                  <a:pt x="12181" y="30811"/>
                </a:lnTo>
                <a:lnTo>
                  <a:pt x="11440" y="30589"/>
                </a:lnTo>
                <a:lnTo>
                  <a:pt x="10748" y="30342"/>
                </a:lnTo>
                <a:lnTo>
                  <a:pt x="10057" y="30070"/>
                </a:lnTo>
                <a:lnTo>
                  <a:pt x="9365" y="29773"/>
                </a:lnTo>
                <a:lnTo>
                  <a:pt x="8722" y="29427"/>
                </a:lnTo>
                <a:lnTo>
                  <a:pt x="8080" y="29057"/>
                </a:lnTo>
                <a:lnTo>
                  <a:pt x="7462" y="28661"/>
                </a:lnTo>
                <a:lnTo>
                  <a:pt x="6845" y="28241"/>
                </a:lnTo>
                <a:lnTo>
                  <a:pt x="6276" y="27797"/>
                </a:lnTo>
                <a:lnTo>
                  <a:pt x="5708" y="27303"/>
                </a:lnTo>
                <a:lnTo>
                  <a:pt x="5189" y="26808"/>
                </a:lnTo>
                <a:lnTo>
                  <a:pt x="4670" y="26265"/>
                </a:lnTo>
                <a:lnTo>
                  <a:pt x="4201" y="25721"/>
                </a:lnTo>
                <a:lnTo>
                  <a:pt x="3756" y="25128"/>
                </a:lnTo>
                <a:lnTo>
                  <a:pt x="3311" y="24535"/>
                </a:lnTo>
                <a:lnTo>
                  <a:pt x="2916" y="23918"/>
                </a:lnTo>
                <a:lnTo>
                  <a:pt x="2545" y="23275"/>
                </a:lnTo>
                <a:lnTo>
                  <a:pt x="2224" y="22608"/>
                </a:lnTo>
                <a:lnTo>
                  <a:pt x="1903" y="21941"/>
                </a:lnTo>
                <a:lnTo>
                  <a:pt x="1631" y="21249"/>
                </a:lnTo>
                <a:lnTo>
                  <a:pt x="1384" y="20532"/>
                </a:lnTo>
                <a:lnTo>
                  <a:pt x="1186" y="19816"/>
                </a:lnTo>
                <a:lnTo>
                  <a:pt x="1013" y="19075"/>
                </a:lnTo>
                <a:lnTo>
                  <a:pt x="890" y="18333"/>
                </a:lnTo>
                <a:lnTo>
                  <a:pt x="791" y="17568"/>
                </a:lnTo>
                <a:lnTo>
                  <a:pt x="717" y="16777"/>
                </a:lnTo>
                <a:lnTo>
                  <a:pt x="717" y="16011"/>
                </a:lnTo>
                <a:lnTo>
                  <a:pt x="717" y="15220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922"/>
                </a:lnTo>
                <a:lnTo>
                  <a:pt x="1186" y="12181"/>
                </a:lnTo>
                <a:lnTo>
                  <a:pt x="1384" y="11465"/>
                </a:lnTo>
                <a:lnTo>
                  <a:pt x="1631" y="10748"/>
                </a:lnTo>
                <a:lnTo>
                  <a:pt x="1903" y="10056"/>
                </a:lnTo>
                <a:lnTo>
                  <a:pt x="2224" y="9389"/>
                </a:lnTo>
                <a:lnTo>
                  <a:pt x="2545" y="8722"/>
                </a:lnTo>
                <a:lnTo>
                  <a:pt x="2916" y="8080"/>
                </a:lnTo>
                <a:lnTo>
                  <a:pt x="3311" y="7462"/>
                </a:lnTo>
                <a:lnTo>
                  <a:pt x="3756" y="6869"/>
                </a:lnTo>
                <a:lnTo>
                  <a:pt x="4201" y="6276"/>
                </a:lnTo>
                <a:lnTo>
                  <a:pt x="4670" y="5732"/>
                </a:lnTo>
                <a:lnTo>
                  <a:pt x="5189" y="5189"/>
                </a:lnTo>
                <a:lnTo>
                  <a:pt x="5708" y="4695"/>
                </a:lnTo>
                <a:lnTo>
                  <a:pt x="6276" y="4200"/>
                </a:lnTo>
                <a:lnTo>
                  <a:pt x="6845" y="3756"/>
                </a:lnTo>
                <a:lnTo>
                  <a:pt x="7462" y="3336"/>
                </a:lnTo>
                <a:lnTo>
                  <a:pt x="8080" y="2940"/>
                </a:lnTo>
                <a:lnTo>
                  <a:pt x="8722" y="2570"/>
                </a:lnTo>
                <a:lnTo>
                  <a:pt x="9365" y="2224"/>
                </a:lnTo>
                <a:lnTo>
                  <a:pt x="10057" y="1927"/>
                </a:lnTo>
                <a:lnTo>
                  <a:pt x="10748" y="1655"/>
                </a:lnTo>
                <a:lnTo>
                  <a:pt x="11440" y="1408"/>
                </a:lnTo>
                <a:lnTo>
                  <a:pt x="12181" y="1186"/>
                </a:lnTo>
                <a:lnTo>
                  <a:pt x="12923" y="1038"/>
                </a:lnTo>
                <a:lnTo>
                  <a:pt x="13664" y="889"/>
                </a:lnTo>
                <a:lnTo>
                  <a:pt x="14430" y="791"/>
                </a:lnTo>
                <a:lnTo>
                  <a:pt x="15196" y="741"/>
                </a:lnTo>
                <a:lnTo>
                  <a:pt x="15986" y="717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6" y="99"/>
                </a:lnTo>
                <a:lnTo>
                  <a:pt x="13565" y="198"/>
                </a:lnTo>
                <a:lnTo>
                  <a:pt x="12774" y="346"/>
                </a:lnTo>
                <a:lnTo>
                  <a:pt x="12008" y="519"/>
                </a:lnTo>
                <a:lnTo>
                  <a:pt x="11243" y="741"/>
                </a:lnTo>
                <a:lnTo>
                  <a:pt x="10501" y="988"/>
                </a:lnTo>
                <a:lnTo>
                  <a:pt x="9760" y="1260"/>
                </a:lnTo>
                <a:lnTo>
                  <a:pt x="9068" y="1581"/>
                </a:lnTo>
                <a:lnTo>
                  <a:pt x="8376" y="1952"/>
                </a:lnTo>
                <a:lnTo>
                  <a:pt x="7709" y="2323"/>
                </a:lnTo>
                <a:lnTo>
                  <a:pt x="7067" y="2743"/>
                </a:lnTo>
                <a:lnTo>
                  <a:pt x="6424" y="3187"/>
                </a:lnTo>
                <a:lnTo>
                  <a:pt x="5831" y="3657"/>
                </a:lnTo>
                <a:lnTo>
                  <a:pt x="5238" y="4176"/>
                </a:lnTo>
                <a:lnTo>
                  <a:pt x="4695" y="4695"/>
                </a:lnTo>
                <a:lnTo>
                  <a:pt x="4151" y="5263"/>
                </a:lnTo>
                <a:lnTo>
                  <a:pt x="3657" y="5831"/>
                </a:lnTo>
                <a:lnTo>
                  <a:pt x="3188" y="6449"/>
                </a:lnTo>
                <a:lnTo>
                  <a:pt x="2743" y="7067"/>
                </a:lnTo>
                <a:lnTo>
                  <a:pt x="2323" y="7709"/>
                </a:lnTo>
                <a:lnTo>
                  <a:pt x="1928" y="8376"/>
                </a:lnTo>
                <a:lnTo>
                  <a:pt x="1582" y="9068"/>
                </a:lnTo>
                <a:lnTo>
                  <a:pt x="1260" y="9784"/>
                </a:lnTo>
                <a:lnTo>
                  <a:pt x="964" y="10501"/>
                </a:lnTo>
                <a:lnTo>
                  <a:pt x="717" y="11242"/>
                </a:lnTo>
                <a:lnTo>
                  <a:pt x="495" y="12008"/>
                </a:lnTo>
                <a:lnTo>
                  <a:pt x="322" y="12774"/>
                </a:lnTo>
                <a:lnTo>
                  <a:pt x="173" y="13565"/>
                </a:lnTo>
                <a:lnTo>
                  <a:pt x="74" y="14355"/>
                </a:lnTo>
                <a:lnTo>
                  <a:pt x="25" y="15171"/>
                </a:lnTo>
                <a:lnTo>
                  <a:pt x="0" y="16011"/>
                </a:lnTo>
                <a:lnTo>
                  <a:pt x="25" y="16826"/>
                </a:lnTo>
                <a:lnTo>
                  <a:pt x="74" y="17642"/>
                </a:lnTo>
                <a:lnTo>
                  <a:pt x="173" y="18432"/>
                </a:lnTo>
                <a:lnTo>
                  <a:pt x="322" y="19223"/>
                </a:lnTo>
                <a:lnTo>
                  <a:pt x="495" y="19989"/>
                </a:lnTo>
                <a:lnTo>
                  <a:pt x="717" y="20755"/>
                </a:lnTo>
                <a:lnTo>
                  <a:pt x="964" y="21496"/>
                </a:lnTo>
                <a:lnTo>
                  <a:pt x="1260" y="22213"/>
                </a:lnTo>
                <a:lnTo>
                  <a:pt x="1582" y="22929"/>
                </a:lnTo>
                <a:lnTo>
                  <a:pt x="1928" y="23621"/>
                </a:lnTo>
                <a:lnTo>
                  <a:pt x="2323" y="24288"/>
                </a:lnTo>
                <a:lnTo>
                  <a:pt x="2743" y="24931"/>
                </a:lnTo>
                <a:lnTo>
                  <a:pt x="3188" y="25548"/>
                </a:lnTo>
                <a:lnTo>
                  <a:pt x="3657" y="26166"/>
                </a:lnTo>
                <a:lnTo>
                  <a:pt x="4151" y="26734"/>
                </a:lnTo>
                <a:lnTo>
                  <a:pt x="4695" y="27303"/>
                </a:lnTo>
                <a:lnTo>
                  <a:pt x="5238" y="27821"/>
                </a:lnTo>
                <a:lnTo>
                  <a:pt x="5831" y="28340"/>
                </a:lnTo>
                <a:lnTo>
                  <a:pt x="6424" y="28810"/>
                </a:lnTo>
                <a:lnTo>
                  <a:pt x="7067" y="29254"/>
                </a:lnTo>
                <a:lnTo>
                  <a:pt x="7709" y="29675"/>
                </a:lnTo>
                <a:lnTo>
                  <a:pt x="8376" y="30045"/>
                </a:lnTo>
                <a:lnTo>
                  <a:pt x="9068" y="30416"/>
                </a:lnTo>
                <a:lnTo>
                  <a:pt x="9760" y="30737"/>
                </a:lnTo>
                <a:lnTo>
                  <a:pt x="10501" y="31009"/>
                </a:lnTo>
                <a:lnTo>
                  <a:pt x="11243" y="31281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99"/>
                </a:lnTo>
                <a:lnTo>
                  <a:pt x="14356" y="31898"/>
                </a:lnTo>
                <a:lnTo>
                  <a:pt x="15171" y="31972"/>
                </a:lnTo>
                <a:lnTo>
                  <a:pt x="15986" y="31997"/>
                </a:lnTo>
                <a:lnTo>
                  <a:pt x="16802" y="31972"/>
                </a:lnTo>
                <a:lnTo>
                  <a:pt x="17617" y="31898"/>
                </a:lnTo>
                <a:lnTo>
                  <a:pt x="18433" y="31799"/>
                </a:lnTo>
                <a:lnTo>
                  <a:pt x="19199" y="31651"/>
                </a:lnTo>
                <a:lnTo>
                  <a:pt x="19989" y="31478"/>
                </a:lnTo>
                <a:lnTo>
                  <a:pt x="20730" y="31281"/>
                </a:lnTo>
                <a:lnTo>
                  <a:pt x="21472" y="31009"/>
                </a:lnTo>
                <a:lnTo>
                  <a:pt x="22213" y="30737"/>
                </a:lnTo>
                <a:lnTo>
                  <a:pt x="22905" y="30416"/>
                </a:lnTo>
                <a:lnTo>
                  <a:pt x="23597" y="30045"/>
                </a:lnTo>
                <a:lnTo>
                  <a:pt x="24264" y="29675"/>
                </a:lnTo>
                <a:lnTo>
                  <a:pt x="24931" y="29254"/>
                </a:lnTo>
                <a:lnTo>
                  <a:pt x="25549" y="28810"/>
                </a:lnTo>
                <a:lnTo>
                  <a:pt x="26166" y="28340"/>
                </a:lnTo>
                <a:lnTo>
                  <a:pt x="26735" y="27821"/>
                </a:lnTo>
                <a:lnTo>
                  <a:pt x="27303" y="27303"/>
                </a:lnTo>
                <a:lnTo>
                  <a:pt x="27822" y="26734"/>
                </a:lnTo>
                <a:lnTo>
                  <a:pt x="28316" y="26166"/>
                </a:lnTo>
                <a:lnTo>
                  <a:pt x="28810" y="25548"/>
                </a:lnTo>
                <a:lnTo>
                  <a:pt x="29255" y="24931"/>
                </a:lnTo>
                <a:lnTo>
                  <a:pt x="29650" y="24288"/>
                </a:lnTo>
                <a:lnTo>
                  <a:pt x="30045" y="23621"/>
                </a:lnTo>
                <a:lnTo>
                  <a:pt x="30391" y="22929"/>
                </a:lnTo>
                <a:lnTo>
                  <a:pt x="30713" y="22213"/>
                </a:lnTo>
                <a:lnTo>
                  <a:pt x="31009" y="21496"/>
                </a:lnTo>
                <a:lnTo>
                  <a:pt x="31256" y="20755"/>
                </a:lnTo>
                <a:lnTo>
                  <a:pt x="31478" y="19989"/>
                </a:lnTo>
                <a:lnTo>
                  <a:pt x="31651" y="19223"/>
                </a:lnTo>
                <a:lnTo>
                  <a:pt x="31800" y="18432"/>
                </a:lnTo>
                <a:lnTo>
                  <a:pt x="31899" y="17642"/>
                </a:lnTo>
                <a:lnTo>
                  <a:pt x="31948" y="16826"/>
                </a:lnTo>
                <a:lnTo>
                  <a:pt x="31973" y="16011"/>
                </a:lnTo>
                <a:lnTo>
                  <a:pt x="31948" y="15171"/>
                </a:lnTo>
                <a:lnTo>
                  <a:pt x="31899" y="14355"/>
                </a:lnTo>
                <a:lnTo>
                  <a:pt x="31800" y="13565"/>
                </a:lnTo>
                <a:lnTo>
                  <a:pt x="31651" y="12774"/>
                </a:lnTo>
                <a:lnTo>
                  <a:pt x="31478" y="12008"/>
                </a:lnTo>
                <a:lnTo>
                  <a:pt x="31256" y="11242"/>
                </a:lnTo>
                <a:lnTo>
                  <a:pt x="31009" y="10501"/>
                </a:lnTo>
                <a:lnTo>
                  <a:pt x="30713" y="9784"/>
                </a:lnTo>
                <a:lnTo>
                  <a:pt x="30391" y="9068"/>
                </a:lnTo>
                <a:lnTo>
                  <a:pt x="30045" y="8376"/>
                </a:lnTo>
                <a:lnTo>
                  <a:pt x="29650" y="7709"/>
                </a:lnTo>
                <a:lnTo>
                  <a:pt x="29255" y="7067"/>
                </a:lnTo>
                <a:lnTo>
                  <a:pt x="28810" y="6449"/>
                </a:lnTo>
                <a:lnTo>
                  <a:pt x="28316" y="5831"/>
                </a:lnTo>
                <a:lnTo>
                  <a:pt x="27822" y="5263"/>
                </a:lnTo>
                <a:lnTo>
                  <a:pt x="27303" y="4695"/>
                </a:lnTo>
                <a:lnTo>
                  <a:pt x="26735" y="4176"/>
                </a:lnTo>
                <a:lnTo>
                  <a:pt x="26166" y="3657"/>
                </a:lnTo>
                <a:lnTo>
                  <a:pt x="25549" y="3187"/>
                </a:lnTo>
                <a:lnTo>
                  <a:pt x="24931" y="2743"/>
                </a:lnTo>
                <a:lnTo>
                  <a:pt x="24264" y="2323"/>
                </a:lnTo>
                <a:lnTo>
                  <a:pt x="23597" y="1952"/>
                </a:lnTo>
                <a:lnTo>
                  <a:pt x="22905" y="1581"/>
                </a:lnTo>
                <a:lnTo>
                  <a:pt x="22213" y="1260"/>
                </a:lnTo>
                <a:lnTo>
                  <a:pt x="21472" y="988"/>
                </a:lnTo>
                <a:lnTo>
                  <a:pt x="20730" y="741"/>
                </a:lnTo>
                <a:lnTo>
                  <a:pt x="19989" y="519"/>
                </a:lnTo>
                <a:lnTo>
                  <a:pt x="19199" y="346"/>
                </a:lnTo>
                <a:lnTo>
                  <a:pt x="18433" y="198"/>
                </a:lnTo>
                <a:lnTo>
                  <a:pt x="17617" y="99"/>
                </a:lnTo>
                <a:lnTo>
                  <a:pt x="16802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7888241" y="993275"/>
            <a:ext cx="53802" cy="53802"/>
          </a:xfrm>
          <a:custGeom>
            <a:rect b="b" l="l" r="r" t="t"/>
            <a:pathLst>
              <a:path extrusionOk="0" h="1558" w="1558">
                <a:moveTo>
                  <a:pt x="618" y="1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7"/>
                </a:lnTo>
                <a:lnTo>
                  <a:pt x="50" y="470"/>
                </a:lnTo>
                <a:lnTo>
                  <a:pt x="1" y="618"/>
                </a:lnTo>
                <a:lnTo>
                  <a:pt x="1" y="767"/>
                </a:lnTo>
                <a:lnTo>
                  <a:pt x="1" y="940"/>
                </a:lnTo>
                <a:lnTo>
                  <a:pt x="50" y="1088"/>
                </a:lnTo>
                <a:lnTo>
                  <a:pt x="124" y="1211"/>
                </a:lnTo>
                <a:lnTo>
                  <a:pt x="223" y="1335"/>
                </a:lnTo>
                <a:lnTo>
                  <a:pt x="346" y="1434"/>
                </a:lnTo>
                <a:lnTo>
                  <a:pt x="470" y="1508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8"/>
                </a:lnTo>
                <a:lnTo>
                  <a:pt x="1211" y="1434"/>
                </a:lnTo>
                <a:lnTo>
                  <a:pt x="1335" y="1335"/>
                </a:lnTo>
                <a:lnTo>
                  <a:pt x="1434" y="1211"/>
                </a:lnTo>
                <a:lnTo>
                  <a:pt x="1508" y="1088"/>
                </a:lnTo>
                <a:lnTo>
                  <a:pt x="1557" y="940"/>
                </a:lnTo>
                <a:lnTo>
                  <a:pt x="1557" y="767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7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9622056" y="1225374"/>
            <a:ext cx="53767" cy="53767"/>
          </a:xfrm>
          <a:custGeom>
            <a:rect b="b" l="l" r="r" t="t"/>
            <a:pathLst>
              <a:path extrusionOk="0" h="1557" w="1557">
                <a:moveTo>
                  <a:pt x="618" y="0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6"/>
                </a:lnTo>
                <a:lnTo>
                  <a:pt x="50" y="470"/>
                </a:lnTo>
                <a:lnTo>
                  <a:pt x="0" y="618"/>
                </a:lnTo>
                <a:lnTo>
                  <a:pt x="0" y="791"/>
                </a:lnTo>
                <a:lnTo>
                  <a:pt x="0" y="939"/>
                </a:lnTo>
                <a:lnTo>
                  <a:pt x="50" y="1087"/>
                </a:lnTo>
                <a:lnTo>
                  <a:pt x="124" y="1211"/>
                </a:lnTo>
                <a:lnTo>
                  <a:pt x="223" y="1334"/>
                </a:lnTo>
                <a:lnTo>
                  <a:pt x="346" y="1433"/>
                </a:lnTo>
                <a:lnTo>
                  <a:pt x="470" y="1507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7"/>
                </a:lnTo>
                <a:lnTo>
                  <a:pt x="1211" y="1433"/>
                </a:lnTo>
                <a:lnTo>
                  <a:pt x="1335" y="1334"/>
                </a:lnTo>
                <a:lnTo>
                  <a:pt x="1433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57" y="791"/>
                </a:lnTo>
                <a:lnTo>
                  <a:pt x="1557" y="618"/>
                </a:lnTo>
                <a:lnTo>
                  <a:pt x="1508" y="470"/>
                </a:lnTo>
                <a:lnTo>
                  <a:pt x="1433" y="346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7684321" y="117854"/>
            <a:ext cx="175805" cy="175770"/>
          </a:xfrm>
          <a:custGeom>
            <a:rect b="b" l="l" r="r" t="t"/>
            <a:pathLst>
              <a:path extrusionOk="0" h="5090" w="5091">
                <a:moveTo>
                  <a:pt x="4052" y="0"/>
                </a:moveTo>
                <a:lnTo>
                  <a:pt x="3879" y="49"/>
                </a:lnTo>
                <a:lnTo>
                  <a:pt x="3731" y="148"/>
                </a:lnTo>
                <a:lnTo>
                  <a:pt x="3583" y="247"/>
                </a:lnTo>
                <a:lnTo>
                  <a:pt x="272" y="3583"/>
                </a:lnTo>
                <a:lnTo>
                  <a:pt x="149" y="3706"/>
                </a:lnTo>
                <a:lnTo>
                  <a:pt x="74" y="3879"/>
                </a:lnTo>
                <a:lnTo>
                  <a:pt x="25" y="4027"/>
                </a:lnTo>
                <a:lnTo>
                  <a:pt x="0" y="4200"/>
                </a:lnTo>
                <a:lnTo>
                  <a:pt x="25" y="4373"/>
                </a:lnTo>
                <a:lnTo>
                  <a:pt x="74" y="4522"/>
                </a:lnTo>
                <a:lnTo>
                  <a:pt x="149" y="4695"/>
                </a:lnTo>
                <a:lnTo>
                  <a:pt x="272" y="4818"/>
                </a:lnTo>
                <a:lnTo>
                  <a:pt x="396" y="4942"/>
                </a:lnTo>
                <a:lnTo>
                  <a:pt x="544" y="5016"/>
                </a:lnTo>
                <a:lnTo>
                  <a:pt x="717" y="5065"/>
                </a:lnTo>
                <a:lnTo>
                  <a:pt x="890" y="5090"/>
                </a:lnTo>
                <a:lnTo>
                  <a:pt x="1063" y="5065"/>
                </a:lnTo>
                <a:lnTo>
                  <a:pt x="1211" y="5016"/>
                </a:lnTo>
                <a:lnTo>
                  <a:pt x="1359" y="4942"/>
                </a:lnTo>
                <a:lnTo>
                  <a:pt x="1507" y="4818"/>
                </a:lnTo>
                <a:lnTo>
                  <a:pt x="4843" y="1507"/>
                </a:lnTo>
                <a:lnTo>
                  <a:pt x="4942" y="1359"/>
                </a:lnTo>
                <a:lnTo>
                  <a:pt x="5041" y="1211"/>
                </a:lnTo>
                <a:lnTo>
                  <a:pt x="5065" y="1038"/>
                </a:lnTo>
                <a:lnTo>
                  <a:pt x="5090" y="865"/>
                </a:lnTo>
                <a:lnTo>
                  <a:pt x="5065" y="717"/>
                </a:lnTo>
                <a:lnTo>
                  <a:pt x="5041" y="544"/>
                </a:lnTo>
                <a:lnTo>
                  <a:pt x="4942" y="395"/>
                </a:lnTo>
                <a:lnTo>
                  <a:pt x="4843" y="247"/>
                </a:lnTo>
                <a:lnTo>
                  <a:pt x="4695" y="148"/>
                </a:lnTo>
                <a:lnTo>
                  <a:pt x="4547" y="49"/>
                </a:lnTo>
                <a:lnTo>
                  <a:pt x="437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7684321" y="117854"/>
            <a:ext cx="175805" cy="175770"/>
          </a:xfrm>
          <a:custGeom>
            <a:rect b="b" l="l" r="r" t="t"/>
            <a:pathLst>
              <a:path extrusionOk="0" h="5090" w="5091">
                <a:moveTo>
                  <a:pt x="717" y="0"/>
                </a:moveTo>
                <a:lnTo>
                  <a:pt x="544" y="49"/>
                </a:lnTo>
                <a:lnTo>
                  <a:pt x="396" y="148"/>
                </a:lnTo>
                <a:lnTo>
                  <a:pt x="272" y="247"/>
                </a:lnTo>
                <a:lnTo>
                  <a:pt x="149" y="395"/>
                </a:lnTo>
                <a:lnTo>
                  <a:pt x="74" y="544"/>
                </a:lnTo>
                <a:lnTo>
                  <a:pt x="25" y="717"/>
                </a:lnTo>
                <a:lnTo>
                  <a:pt x="0" y="865"/>
                </a:lnTo>
                <a:lnTo>
                  <a:pt x="25" y="1038"/>
                </a:lnTo>
                <a:lnTo>
                  <a:pt x="74" y="1211"/>
                </a:lnTo>
                <a:lnTo>
                  <a:pt x="149" y="1359"/>
                </a:lnTo>
                <a:lnTo>
                  <a:pt x="272" y="1507"/>
                </a:lnTo>
                <a:lnTo>
                  <a:pt x="3583" y="4818"/>
                </a:lnTo>
                <a:lnTo>
                  <a:pt x="3731" y="4942"/>
                </a:lnTo>
                <a:lnTo>
                  <a:pt x="3879" y="5016"/>
                </a:lnTo>
                <a:lnTo>
                  <a:pt x="4052" y="5065"/>
                </a:lnTo>
                <a:lnTo>
                  <a:pt x="4201" y="5090"/>
                </a:lnTo>
                <a:lnTo>
                  <a:pt x="4374" y="5065"/>
                </a:lnTo>
                <a:lnTo>
                  <a:pt x="4547" y="5016"/>
                </a:lnTo>
                <a:lnTo>
                  <a:pt x="4695" y="4942"/>
                </a:lnTo>
                <a:lnTo>
                  <a:pt x="4843" y="4818"/>
                </a:lnTo>
                <a:lnTo>
                  <a:pt x="4942" y="4695"/>
                </a:lnTo>
                <a:lnTo>
                  <a:pt x="5041" y="4522"/>
                </a:lnTo>
                <a:lnTo>
                  <a:pt x="5065" y="4373"/>
                </a:lnTo>
                <a:lnTo>
                  <a:pt x="5090" y="4200"/>
                </a:lnTo>
                <a:lnTo>
                  <a:pt x="5065" y="4027"/>
                </a:lnTo>
                <a:lnTo>
                  <a:pt x="5041" y="3879"/>
                </a:lnTo>
                <a:lnTo>
                  <a:pt x="4942" y="3706"/>
                </a:lnTo>
                <a:lnTo>
                  <a:pt x="4843" y="3583"/>
                </a:lnTo>
                <a:lnTo>
                  <a:pt x="1507" y="247"/>
                </a:lnTo>
                <a:lnTo>
                  <a:pt x="1359" y="148"/>
                </a:lnTo>
                <a:lnTo>
                  <a:pt x="1211" y="49"/>
                </a:lnTo>
                <a:lnTo>
                  <a:pt x="10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6218623" y="907149"/>
            <a:ext cx="109226" cy="109261"/>
          </a:xfrm>
          <a:custGeom>
            <a:rect b="b" l="l" r="r" t="t"/>
            <a:pathLst>
              <a:path extrusionOk="0" h="3164" w="3163">
                <a:moveTo>
                  <a:pt x="1581" y="1"/>
                </a:moveTo>
                <a:lnTo>
                  <a:pt x="1408" y="25"/>
                </a:lnTo>
                <a:lnTo>
                  <a:pt x="1260" y="25"/>
                </a:lnTo>
                <a:lnTo>
                  <a:pt x="1112" y="75"/>
                </a:lnTo>
                <a:lnTo>
                  <a:pt x="964" y="124"/>
                </a:lnTo>
                <a:lnTo>
                  <a:pt x="840" y="198"/>
                </a:lnTo>
                <a:lnTo>
                  <a:pt x="692" y="272"/>
                </a:lnTo>
                <a:lnTo>
                  <a:pt x="470" y="470"/>
                </a:lnTo>
                <a:lnTo>
                  <a:pt x="272" y="692"/>
                </a:lnTo>
                <a:lnTo>
                  <a:pt x="198" y="841"/>
                </a:lnTo>
                <a:lnTo>
                  <a:pt x="124" y="964"/>
                </a:lnTo>
                <a:lnTo>
                  <a:pt x="74" y="1112"/>
                </a:lnTo>
                <a:lnTo>
                  <a:pt x="50" y="1261"/>
                </a:lnTo>
                <a:lnTo>
                  <a:pt x="25" y="1409"/>
                </a:lnTo>
                <a:lnTo>
                  <a:pt x="0" y="1582"/>
                </a:lnTo>
                <a:lnTo>
                  <a:pt x="25" y="1730"/>
                </a:lnTo>
                <a:lnTo>
                  <a:pt x="50" y="1903"/>
                </a:lnTo>
                <a:lnTo>
                  <a:pt x="74" y="2051"/>
                </a:lnTo>
                <a:lnTo>
                  <a:pt x="124" y="2200"/>
                </a:lnTo>
                <a:lnTo>
                  <a:pt x="198" y="2323"/>
                </a:lnTo>
                <a:lnTo>
                  <a:pt x="272" y="2447"/>
                </a:lnTo>
                <a:lnTo>
                  <a:pt x="470" y="2694"/>
                </a:lnTo>
                <a:lnTo>
                  <a:pt x="692" y="2891"/>
                </a:lnTo>
                <a:lnTo>
                  <a:pt x="840" y="2966"/>
                </a:lnTo>
                <a:lnTo>
                  <a:pt x="964" y="3040"/>
                </a:lnTo>
                <a:lnTo>
                  <a:pt x="1112" y="3089"/>
                </a:lnTo>
                <a:lnTo>
                  <a:pt x="1260" y="3114"/>
                </a:lnTo>
                <a:lnTo>
                  <a:pt x="1408" y="3138"/>
                </a:lnTo>
                <a:lnTo>
                  <a:pt x="1581" y="3163"/>
                </a:lnTo>
                <a:lnTo>
                  <a:pt x="1754" y="3138"/>
                </a:lnTo>
                <a:lnTo>
                  <a:pt x="1903" y="3114"/>
                </a:lnTo>
                <a:lnTo>
                  <a:pt x="2051" y="3089"/>
                </a:lnTo>
                <a:lnTo>
                  <a:pt x="2199" y="3040"/>
                </a:lnTo>
                <a:lnTo>
                  <a:pt x="2323" y="2966"/>
                </a:lnTo>
                <a:lnTo>
                  <a:pt x="2471" y="2891"/>
                </a:lnTo>
                <a:lnTo>
                  <a:pt x="2693" y="2694"/>
                </a:lnTo>
                <a:lnTo>
                  <a:pt x="2891" y="2447"/>
                </a:lnTo>
                <a:lnTo>
                  <a:pt x="2965" y="2323"/>
                </a:lnTo>
                <a:lnTo>
                  <a:pt x="3039" y="2200"/>
                </a:lnTo>
                <a:lnTo>
                  <a:pt x="3089" y="2051"/>
                </a:lnTo>
                <a:lnTo>
                  <a:pt x="3113" y="1903"/>
                </a:lnTo>
                <a:lnTo>
                  <a:pt x="3138" y="1730"/>
                </a:lnTo>
                <a:lnTo>
                  <a:pt x="3163" y="1582"/>
                </a:lnTo>
                <a:lnTo>
                  <a:pt x="3138" y="1409"/>
                </a:lnTo>
                <a:lnTo>
                  <a:pt x="3113" y="1261"/>
                </a:lnTo>
                <a:lnTo>
                  <a:pt x="3089" y="1112"/>
                </a:lnTo>
                <a:lnTo>
                  <a:pt x="3039" y="964"/>
                </a:lnTo>
                <a:lnTo>
                  <a:pt x="2965" y="841"/>
                </a:lnTo>
                <a:lnTo>
                  <a:pt x="2891" y="692"/>
                </a:lnTo>
                <a:lnTo>
                  <a:pt x="2693" y="470"/>
                </a:lnTo>
                <a:lnTo>
                  <a:pt x="2471" y="272"/>
                </a:lnTo>
                <a:lnTo>
                  <a:pt x="2323" y="198"/>
                </a:lnTo>
                <a:lnTo>
                  <a:pt x="2199" y="124"/>
                </a:lnTo>
                <a:lnTo>
                  <a:pt x="2051" y="75"/>
                </a:lnTo>
                <a:lnTo>
                  <a:pt x="1903" y="25"/>
                </a:lnTo>
                <a:lnTo>
                  <a:pt x="1754" y="25"/>
                </a:lnTo>
                <a:lnTo>
                  <a:pt x="15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>
            <a:off x="1404465" y="4467053"/>
            <a:ext cx="109261" cy="109226"/>
          </a:xfrm>
          <a:custGeom>
            <a:rect b="b" l="l" r="r" t="t"/>
            <a:pathLst>
              <a:path extrusionOk="0" h="3163" w="3164">
                <a:moveTo>
                  <a:pt x="1582" y="0"/>
                </a:moveTo>
                <a:lnTo>
                  <a:pt x="1409" y="25"/>
                </a:lnTo>
                <a:lnTo>
                  <a:pt x="1261" y="50"/>
                </a:lnTo>
                <a:lnTo>
                  <a:pt x="1112" y="74"/>
                </a:lnTo>
                <a:lnTo>
                  <a:pt x="964" y="124"/>
                </a:lnTo>
                <a:lnTo>
                  <a:pt x="840" y="198"/>
                </a:lnTo>
                <a:lnTo>
                  <a:pt x="692" y="272"/>
                </a:lnTo>
                <a:lnTo>
                  <a:pt x="470" y="470"/>
                </a:lnTo>
                <a:lnTo>
                  <a:pt x="272" y="717"/>
                </a:lnTo>
                <a:lnTo>
                  <a:pt x="198" y="840"/>
                </a:lnTo>
                <a:lnTo>
                  <a:pt x="124" y="964"/>
                </a:lnTo>
                <a:lnTo>
                  <a:pt x="75" y="1112"/>
                </a:lnTo>
                <a:lnTo>
                  <a:pt x="50" y="1260"/>
                </a:lnTo>
                <a:lnTo>
                  <a:pt x="25" y="1433"/>
                </a:lnTo>
                <a:lnTo>
                  <a:pt x="0" y="1582"/>
                </a:lnTo>
                <a:lnTo>
                  <a:pt x="25" y="1754"/>
                </a:lnTo>
                <a:lnTo>
                  <a:pt x="50" y="1903"/>
                </a:lnTo>
                <a:lnTo>
                  <a:pt x="75" y="2051"/>
                </a:lnTo>
                <a:lnTo>
                  <a:pt x="124" y="2199"/>
                </a:lnTo>
                <a:lnTo>
                  <a:pt x="198" y="2323"/>
                </a:lnTo>
                <a:lnTo>
                  <a:pt x="272" y="2471"/>
                </a:lnTo>
                <a:lnTo>
                  <a:pt x="470" y="2693"/>
                </a:lnTo>
                <a:lnTo>
                  <a:pt x="692" y="2891"/>
                </a:lnTo>
                <a:lnTo>
                  <a:pt x="840" y="2965"/>
                </a:lnTo>
                <a:lnTo>
                  <a:pt x="964" y="3039"/>
                </a:lnTo>
                <a:lnTo>
                  <a:pt x="1112" y="3089"/>
                </a:lnTo>
                <a:lnTo>
                  <a:pt x="1261" y="3113"/>
                </a:lnTo>
                <a:lnTo>
                  <a:pt x="1409" y="3138"/>
                </a:lnTo>
                <a:lnTo>
                  <a:pt x="1582" y="3163"/>
                </a:lnTo>
                <a:lnTo>
                  <a:pt x="1730" y="3138"/>
                </a:lnTo>
                <a:lnTo>
                  <a:pt x="1903" y="3113"/>
                </a:lnTo>
                <a:lnTo>
                  <a:pt x="2051" y="3089"/>
                </a:lnTo>
                <a:lnTo>
                  <a:pt x="2199" y="3039"/>
                </a:lnTo>
                <a:lnTo>
                  <a:pt x="2323" y="2965"/>
                </a:lnTo>
                <a:lnTo>
                  <a:pt x="2471" y="2891"/>
                </a:lnTo>
                <a:lnTo>
                  <a:pt x="2694" y="2693"/>
                </a:lnTo>
                <a:lnTo>
                  <a:pt x="2891" y="2471"/>
                </a:lnTo>
                <a:lnTo>
                  <a:pt x="2965" y="2323"/>
                </a:lnTo>
                <a:lnTo>
                  <a:pt x="3039" y="2199"/>
                </a:lnTo>
                <a:lnTo>
                  <a:pt x="3089" y="2051"/>
                </a:lnTo>
                <a:lnTo>
                  <a:pt x="3114" y="1903"/>
                </a:lnTo>
                <a:lnTo>
                  <a:pt x="3138" y="1754"/>
                </a:lnTo>
                <a:lnTo>
                  <a:pt x="3163" y="1582"/>
                </a:lnTo>
                <a:lnTo>
                  <a:pt x="3138" y="1433"/>
                </a:lnTo>
                <a:lnTo>
                  <a:pt x="3114" y="1260"/>
                </a:lnTo>
                <a:lnTo>
                  <a:pt x="3089" y="1112"/>
                </a:lnTo>
                <a:lnTo>
                  <a:pt x="3039" y="964"/>
                </a:lnTo>
                <a:lnTo>
                  <a:pt x="2965" y="840"/>
                </a:lnTo>
                <a:lnTo>
                  <a:pt x="2891" y="717"/>
                </a:lnTo>
                <a:lnTo>
                  <a:pt x="2694" y="470"/>
                </a:lnTo>
                <a:lnTo>
                  <a:pt x="2471" y="272"/>
                </a:lnTo>
                <a:lnTo>
                  <a:pt x="2323" y="198"/>
                </a:lnTo>
                <a:lnTo>
                  <a:pt x="2199" y="124"/>
                </a:lnTo>
                <a:lnTo>
                  <a:pt x="2051" y="74"/>
                </a:lnTo>
                <a:lnTo>
                  <a:pt x="1903" y="50"/>
                </a:lnTo>
                <a:lnTo>
                  <a:pt x="1730" y="25"/>
                </a:lnTo>
                <a:lnTo>
                  <a:pt x="15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/>
          <p:nvPr/>
        </p:nvSpPr>
        <p:spPr>
          <a:xfrm>
            <a:off x="3511137" y="4733271"/>
            <a:ext cx="176668" cy="175805"/>
          </a:xfrm>
          <a:custGeom>
            <a:rect b="b" l="l" r="r" t="t"/>
            <a:pathLst>
              <a:path extrusionOk="0" h="5091" w="5116">
                <a:moveTo>
                  <a:pt x="4226" y="0"/>
                </a:moveTo>
                <a:lnTo>
                  <a:pt x="4053" y="25"/>
                </a:lnTo>
                <a:lnTo>
                  <a:pt x="3880" y="74"/>
                </a:lnTo>
                <a:lnTo>
                  <a:pt x="3732" y="148"/>
                </a:lnTo>
                <a:lnTo>
                  <a:pt x="3608" y="272"/>
                </a:lnTo>
                <a:lnTo>
                  <a:pt x="272" y="3583"/>
                </a:lnTo>
                <a:lnTo>
                  <a:pt x="149" y="3731"/>
                </a:lnTo>
                <a:lnTo>
                  <a:pt x="75" y="3879"/>
                </a:lnTo>
                <a:lnTo>
                  <a:pt x="25" y="4052"/>
                </a:lnTo>
                <a:lnTo>
                  <a:pt x="1" y="4225"/>
                </a:lnTo>
                <a:lnTo>
                  <a:pt x="25" y="4374"/>
                </a:lnTo>
                <a:lnTo>
                  <a:pt x="75" y="4546"/>
                </a:lnTo>
                <a:lnTo>
                  <a:pt x="149" y="4695"/>
                </a:lnTo>
                <a:lnTo>
                  <a:pt x="272" y="4843"/>
                </a:lnTo>
                <a:lnTo>
                  <a:pt x="421" y="4942"/>
                </a:lnTo>
                <a:lnTo>
                  <a:pt x="569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36" y="5041"/>
                </a:lnTo>
                <a:lnTo>
                  <a:pt x="1384" y="4942"/>
                </a:lnTo>
                <a:lnTo>
                  <a:pt x="1508" y="4843"/>
                </a:lnTo>
                <a:lnTo>
                  <a:pt x="4843" y="1507"/>
                </a:lnTo>
                <a:lnTo>
                  <a:pt x="4967" y="1384"/>
                </a:lnTo>
                <a:lnTo>
                  <a:pt x="5041" y="1211"/>
                </a:lnTo>
                <a:lnTo>
                  <a:pt x="5091" y="1063"/>
                </a:lnTo>
                <a:lnTo>
                  <a:pt x="5115" y="890"/>
                </a:lnTo>
                <a:lnTo>
                  <a:pt x="5091" y="717"/>
                </a:lnTo>
                <a:lnTo>
                  <a:pt x="5041" y="544"/>
                </a:lnTo>
                <a:lnTo>
                  <a:pt x="4967" y="395"/>
                </a:lnTo>
                <a:lnTo>
                  <a:pt x="4843" y="272"/>
                </a:lnTo>
                <a:lnTo>
                  <a:pt x="4720" y="148"/>
                </a:lnTo>
                <a:lnTo>
                  <a:pt x="4547" y="74"/>
                </a:lnTo>
                <a:lnTo>
                  <a:pt x="4399" y="25"/>
                </a:lnTo>
                <a:lnTo>
                  <a:pt x="42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3511137" y="4733271"/>
            <a:ext cx="176668" cy="175805"/>
          </a:xfrm>
          <a:custGeom>
            <a:rect b="b" l="l" r="r" t="t"/>
            <a:pathLst>
              <a:path extrusionOk="0" h="5091" w="5116">
                <a:moveTo>
                  <a:pt x="890" y="0"/>
                </a:moveTo>
                <a:lnTo>
                  <a:pt x="717" y="25"/>
                </a:lnTo>
                <a:lnTo>
                  <a:pt x="569" y="74"/>
                </a:lnTo>
                <a:lnTo>
                  <a:pt x="421" y="148"/>
                </a:lnTo>
                <a:lnTo>
                  <a:pt x="272" y="272"/>
                </a:lnTo>
                <a:lnTo>
                  <a:pt x="149" y="395"/>
                </a:lnTo>
                <a:lnTo>
                  <a:pt x="75" y="544"/>
                </a:lnTo>
                <a:lnTo>
                  <a:pt x="25" y="717"/>
                </a:lnTo>
                <a:lnTo>
                  <a:pt x="1" y="890"/>
                </a:lnTo>
                <a:lnTo>
                  <a:pt x="25" y="1063"/>
                </a:lnTo>
                <a:lnTo>
                  <a:pt x="75" y="1211"/>
                </a:lnTo>
                <a:lnTo>
                  <a:pt x="149" y="1384"/>
                </a:lnTo>
                <a:lnTo>
                  <a:pt x="272" y="1507"/>
                </a:lnTo>
                <a:lnTo>
                  <a:pt x="3608" y="4843"/>
                </a:lnTo>
                <a:lnTo>
                  <a:pt x="3732" y="4942"/>
                </a:lnTo>
                <a:lnTo>
                  <a:pt x="3880" y="5041"/>
                </a:lnTo>
                <a:lnTo>
                  <a:pt x="4053" y="5090"/>
                </a:lnTo>
                <a:lnTo>
                  <a:pt x="4399" y="5090"/>
                </a:lnTo>
                <a:lnTo>
                  <a:pt x="4547" y="5041"/>
                </a:lnTo>
                <a:lnTo>
                  <a:pt x="4720" y="4942"/>
                </a:lnTo>
                <a:lnTo>
                  <a:pt x="4843" y="4843"/>
                </a:lnTo>
                <a:lnTo>
                  <a:pt x="4967" y="4695"/>
                </a:lnTo>
                <a:lnTo>
                  <a:pt x="5041" y="4546"/>
                </a:lnTo>
                <a:lnTo>
                  <a:pt x="5091" y="4374"/>
                </a:lnTo>
                <a:lnTo>
                  <a:pt x="5115" y="4225"/>
                </a:lnTo>
                <a:lnTo>
                  <a:pt x="5091" y="4052"/>
                </a:lnTo>
                <a:lnTo>
                  <a:pt x="5041" y="3879"/>
                </a:lnTo>
                <a:lnTo>
                  <a:pt x="4967" y="3731"/>
                </a:lnTo>
                <a:lnTo>
                  <a:pt x="4843" y="3583"/>
                </a:lnTo>
                <a:lnTo>
                  <a:pt x="1508" y="272"/>
                </a:lnTo>
                <a:lnTo>
                  <a:pt x="1384" y="148"/>
                </a:lnTo>
                <a:lnTo>
                  <a:pt x="1236" y="74"/>
                </a:lnTo>
                <a:lnTo>
                  <a:pt x="1063" y="25"/>
                </a:lnTo>
                <a:lnTo>
                  <a:pt x="8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-948798" y="3946840"/>
            <a:ext cx="2145919" cy="2145055"/>
          </a:xfrm>
          <a:custGeom>
            <a:rect b="b" l="l" r="r" t="t"/>
            <a:pathLst>
              <a:path extrusionOk="0" h="62117" w="62142">
                <a:moveTo>
                  <a:pt x="31059" y="692"/>
                </a:moveTo>
                <a:lnTo>
                  <a:pt x="31849" y="717"/>
                </a:lnTo>
                <a:lnTo>
                  <a:pt x="32640" y="742"/>
                </a:lnTo>
                <a:lnTo>
                  <a:pt x="33406" y="791"/>
                </a:lnTo>
                <a:lnTo>
                  <a:pt x="34172" y="865"/>
                </a:lnTo>
                <a:lnTo>
                  <a:pt x="34938" y="940"/>
                </a:lnTo>
                <a:lnTo>
                  <a:pt x="35679" y="1038"/>
                </a:lnTo>
                <a:lnTo>
                  <a:pt x="36445" y="1162"/>
                </a:lnTo>
                <a:lnTo>
                  <a:pt x="37186" y="1310"/>
                </a:lnTo>
                <a:lnTo>
                  <a:pt x="37927" y="1483"/>
                </a:lnTo>
                <a:lnTo>
                  <a:pt x="38644" y="1656"/>
                </a:lnTo>
                <a:lnTo>
                  <a:pt x="39361" y="1854"/>
                </a:lnTo>
                <a:lnTo>
                  <a:pt x="40077" y="2076"/>
                </a:lnTo>
                <a:lnTo>
                  <a:pt x="40794" y="2299"/>
                </a:lnTo>
                <a:lnTo>
                  <a:pt x="41510" y="2546"/>
                </a:lnTo>
                <a:lnTo>
                  <a:pt x="42202" y="2817"/>
                </a:lnTo>
                <a:lnTo>
                  <a:pt x="42869" y="3089"/>
                </a:lnTo>
                <a:lnTo>
                  <a:pt x="43561" y="3386"/>
                </a:lnTo>
                <a:lnTo>
                  <a:pt x="44228" y="3707"/>
                </a:lnTo>
                <a:lnTo>
                  <a:pt x="44870" y="4028"/>
                </a:lnTo>
                <a:lnTo>
                  <a:pt x="45538" y="4374"/>
                </a:lnTo>
                <a:lnTo>
                  <a:pt x="46180" y="4720"/>
                </a:lnTo>
                <a:lnTo>
                  <a:pt x="46798" y="5091"/>
                </a:lnTo>
                <a:lnTo>
                  <a:pt x="47415" y="5486"/>
                </a:lnTo>
                <a:lnTo>
                  <a:pt x="48033" y="5881"/>
                </a:lnTo>
                <a:lnTo>
                  <a:pt x="48626" y="6301"/>
                </a:lnTo>
                <a:lnTo>
                  <a:pt x="49219" y="6746"/>
                </a:lnTo>
                <a:lnTo>
                  <a:pt x="49812" y="7191"/>
                </a:lnTo>
                <a:lnTo>
                  <a:pt x="50380" y="7635"/>
                </a:lnTo>
                <a:lnTo>
                  <a:pt x="50924" y="8105"/>
                </a:lnTo>
                <a:lnTo>
                  <a:pt x="51468" y="8599"/>
                </a:lnTo>
                <a:lnTo>
                  <a:pt x="52011" y="9093"/>
                </a:lnTo>
                <a:lnTo>
                  <a:pt x="52530" y="9612"/>
                </a:lnTo>
                <a:lnTo>
                  <a:pt x="53049" y="10131"/>
                </a:lnTo>
                <a:lnTo>
                  <a:pt x="53543" y="10650"/>
                </a:lnTo>
                <a:lnTo>
                  <a:pt x="54012" y="11193"/>
                </a:lnTo>
                <a:lnTo>
                  <a:pt x="54482" y="11762"/>
                </a:lnTo>
                <a:lnTo>
                  <a:pt x="54951" y="12330"/>
                </a:lnTo>
                <a:lnTo>
                  <a:pt x="55396" y="12898"/>
                </a:lnTo>
                <a:lnTo>
                  <a:pt x="55816" y="13491"/>
                </a:lnTo>
                <a:lnTo>
                  <a:pt x="56236" y="14084"/>
                </a:lnTo>
                <a:lnTo>
                  <a:pt x="56632" y="14702"/>
                </a:lnTo>
                <a:lnTo>
                  <a:pt x="57027" y="15320"/>
                </a:lnTo>
                <a:lnTo>
                  <a:pt x="57397" y="15962"/>
                </a:lnTo>
                <a:lnTo>
                  <a:pt x="57768" y="16605"/>
                </a:lnTo>
                <a:lnTo>
                  <a:pt x="58114" y="17247"/>
                </a:lnTo>
                <a:lnTo>
                  <a:pt x="58435" y="17914"/>
                </a:lnTo>
                <a:lnTo>
                  <a:pt x="58732" y="18581"/>
                </a:lnTo>
                <a:lnTo>
                  <a:pt x="59028" y="19248"/>
                </a:lnTo>
                <a:lnTo>
                  <a:pt x="59325" y="19940"/>
                </a:lnTo>
                <a:lnTo>
                  <a:pt x="59596" y="20632"/>
                </a:lnTo>
                <a:lnTo>
                  <a:pt x="59844" y="21324"/>
                </a:lnTo>
                <a:lnTo>
                  <a:pt x="60066" y="22040"/>
                </a:lnTo>
                <a:lnTo>
                  <a:pt x="60288" y="22757"/>
                </a:lnTo>
                <a:lnTo>
                  <a:pt x="60461" y="23473"/>
                </a:lnTo>
                <a:lnTo>
                  <a:pt x="60659" y="24215"/>
                </a:lnTo>
                <a:lnTo>
                  <a:pt x="60807" y="24956"/>
                </a:lnTo>
                <a:lnTo>
                  <a:pt x="60955" y="25697"/>
                </a:lnTo>
                <a:lnTo>
                  <a:pt x="61079" y="26438"/>
                </a:lnTo>
                <a:lnTo>
                  <a:pt x="61178" y="27204"/>
                </a:lnTo>
                <a:lnTo>
                  <a:pt x="61277" y="27970"/>
                </a:lnTo>
                <a:lnTo>
                  <a:pt x="61351" y="28736"/>
                </a:lnTo>
                <a:lnTo>
                  <a:pt x="61400" y="29502"/>
                </a:lnTo>
                <a:lnTo>
                  <a:pt x="61425" y="30268"/>
                </a:lnTo>
                <a:lnTo>
                  <a:pt x="61425" y="31059"/>
                </a:lnTo>
                <a:lnTo>
                  <a:pt x="61425" y="31849"/>
                </a:lnTo>
                <a:lnTo>
                  <a:pt x="61400" y="32615"/>
                </a:lnTo>
                <a:lnTo>
                  <a:pt x="61351" y="33381"/>
                </a:lnTo>
                <a:lnTo>
                  <a:pt x="61277" y="34147"/>
                </a:lnTo>
                <a:lnTo>
                  <a:pt x="61178" y="34913"/>
                </a:lnTo>
                <a:lnTo>
                  <a:pt x="61079" y="35679"/>
                </a:lnTo>
                <a:lnTo>
                  <a:pt x="60955" y="36421"/>
                </a:lnTo>
                <a:lnTo>
                  <a:pt x="60807" y="37162"/>
                </a:lnTo>
                <a:lnTo>
                  <a:pt x="60659" y="37903"/>
                </a:lnTo>
                <a:lnTo>
                  <a:pt x="60461" y="38644"/>
                </a:lnTo>
                <a:lnTo>
                  <a:pt x="60288" y="39361"/>
                </a:lnTo>
                <a:lnTo>
                  <a:pt x="60066" y="40077"/>
                </a:lnTo>
                <a:lnTo>
                  <a:pt x="59844" y="40794"/>
                </a:lnTo>
                <a:lnTo>
                  <a:pt x="59596" y="41486"/>
                </a:lnTo>
                <a:lnTo>
                  <a:pt x="59325" y="42178"/>
                </a:lnTo>
                <a:lnTo>
                  <a:pt x="59028" y="42869"/>
                </a:lnTo>
                <a:lnTo>
                  <a:pt x="58732" y="43536"/>
                </a:lnTo>
                <a:lnTo>
                  <a:pt x="58435" y="44204"/>
                </a:lnTo>
                <a:lnTo>
                  <a:pt x="58114" y="44871"/>
                </a:lnTo>
                <a:lnTo>
                  <a:pt x="57768" y="45513"/>
                </a:lnTo>
                <a:lnTo>
                  <a:pt x="57397" y="46156"/>
                </a:lnTo>
                <a:lnTo>
                  <a:pt x="57027" y="46798"/>
                </a:lnTo>
                <a:lnTo>
                  <a:pt x="56632" y="47416"/>
                </a:lnTo>
                <a:lnTo>
                  <a:pt x="56236" y="48009"/>
                </a:lnTo>
                <a:lnTo>
                  <a:pt x="55816" y="48626"/>
                </a:lnTo>
                <a:lnTo>
                  <a:pt x="55396" y="49219"/>
                </a:lnTo>
                <a:lnTo>
                  <a:pt x="54951" y="49788"/>
                </a:lnTo>
                <a:lnTo>
                  <a:pt x="54482" y="50356"/>
                </a:lnTo>
                <a:lnTo>
                  <a:pt x="54012" y="50924"/>
                </a:lnTo>
                <a:lnTo>
                  <a:pt x="53543" y="51468"/>
                </a:lnTo>
                <a:lnTo>
                  <a:pt x="53049" y="51987"/>
                </a:lnTo>
                <a:lnTo>
                  <a:pt x="52530" y="52506"/>
                </a:lnTo>
                <a:lnTo>
                  <a:pt x="52011" y="53024"/>
                </a:lnTo>
                <a:lnTo>
                  <a:pt x="51468" y="53519"/>
                </a:lnTo>
                <a:lnTo>
                  <a:pt x="50924" y="54013"/>
                </a:lnTo>
                <a:lnTo>
                  <a:pt x="50380" y="54482"/>
                </a:lnTo>
                <a:lnTo>
                  <a:pt x="49812" y="54927"/>
                </a:lnTo>
                <a:lnTo>
                  <a:pt x="49219" y="55372"/>
                </a:lnTo>
                <a:lnTo>
                  <a:pt x="48626" y="55816"/>
                </a:lnTo>
                <a:lnTo>
                  <a:pt x="48033" y="56236"/>
                </a:lnTo>
                <a:lnTo>
                  <a:pt x="47415" y="56632"/>
                </a:lnTo>
                <a:lnTo>
                  <a:pt x="46798" y="57027"/>
                </a:lnTo>
                <a:lnTo>
                  <a:pt x="46180" y="57398"/>
                </a:lnTo>
                <a:lnTo>
                  <a:pt x="45538" y="57744"/>
                </a:lnTo>
                <a:lnTo>
                  <a:pt x="44870" y="58090"/>
                </a:lnTo>
                <a:lnTo>
                  <a:pt x="44228" y="58411"/>
                </a:lnTo>
                <a:lnTo>
                  <a:pt x="43561" y="58732"/>
                </a:lnTo>
                <a:lnTo>
                  <a:pt x="42869" y="59028"/>
                </a:lnTo>
                <a:lnTo>
                  <a:pt x="42202" y="59300"/>
                </a:lnTo>
                <a:lnTo>
                  <a:pt x="41510" y="59572"/>
                </a:lnTo>
                <a:lnTo>
                  <a:pt x="40794" y="59819"/>
                </a:lnTo>
                <a:lnTo>
                  <a:pt x="40077" y="60042"/>
                </a:lnTo>
                <a:lnTo>
                  <a:pt x="39361" y="60264"/>
                </a:lnTo>
                <a:lnTo>
                  <a:pt x="38644" y="60462"/>
                </a:lnTo>
                <a:lnTo>
                  <a:pt x="37927" y="60635"/>
                </a:lnTo>
                <a:lnTo>
                  <a:pt x="37186" y="60807"/>
                </a:lnTo>
                <a:lnTo>
                  <a:pt x="36445" y="60931"/>
                </a:lnTo>
                <a:lnTo>
                  <a:pt x="35679" y="61055"/>
                </a:lnTo>
                <a:lnTo>
                  <a:pt x="34938" y="61178"/>
                </a:lnTo>
                <a:lnTo>
                  <a:pt x="34172" y="61252"/>
                </a:lnTo>
                <a:lnTo>
                  <a:pt x="33406" y="61326"/>
                </a:lnTo>
                <a:lnTo>
                  <a:pt x="32640" y="61376"/>
                </a:lnTo>
                <a:lnTo>
                  <a:pt x="31849" y="61400"/>
                </a:lnTo>
                <a:lnTo>
                  <a:pt x="31059" y="61425"/>
                </a:lnTo>
                <a:lnTo>
                  <a:pt x="30293" y="61400"/>
                </a:lnTo>
                <a:lnTo>
                  <a:pt x="29502" y="61376"/>
                </a:lnTo>
                <a:lnTo>
                  <a:pt x="28736" y="61326"/>
                </a:lnTo>
                <a:lnTo>
                  <a:pt x="27970" y="61252"/>
                </a:lnTo>
                <a:lnTo>
                  <a:pt x="27204" y="61178"/>
                </a:lnTo>
                <a:lnTo>
                  <a:pt x="26463" y="61055"/>
                </a:lnTo>
                <a:lnTo>
                  <a:pt x="25697" y="60931"/>
                </a:lnTo>
                <a:lnTo>
                  <a:pt x="24956" y="60807"/>
                </a:lnTo>
                <a:lnTo>
                  <a:pt x="24214" y="60635"/>
                </a:lnTo>
                <a:lnTo>
                  <a:pt x="23498" y="60462"/>
                </a:lnTo>
                <a:lnTo>
                  <a:pt x="22757" y="60264"/>
                </a:lnTo>
                <a:lnTo>
                  <a:pt x="22065" y="60042"/>
                </a:lnTo>
                <a:lnTo>
                  <a:pt x="21348" y="59819"/>
                </a:lnTo>
                <a:lnTo>
                  <a:pt x="20632" y="59572"/>
                </a:lnTo>
                <a:lnTo>
                  <a:pt x="19940" y="59300"/>
                </a:lnTo>
                <a:lnTo>
                  <a:pt x="19273" y="59028"/>
                </a:lnTo>
                <a:lnTo>
                  <a:pt x="18581" y="58732"/>
                </a:lnTo>
                <a:lnTo>
                  <a:pt x="17914" y="58411"/>
                </a:lnTo>
                <a:lnTo>
                  <a:pt x="17272" y="58090"/>
                </a:lnTo>
                <a:lnTo>
                  <a:pt x="16604" y="57744"/>
                </a:lnTo>
                <a:lnTo>
                  <a:pt x="15962" y="57398"/>
                </a:lnTo>
                <a:lnTo>
                  <a:pt x="15344" y="57027"/>
                </a:lnTo>
                <a:lnTo>
                  <a:pt x="14727" y="56632"/>
                </a:lnTo>
                <a:lnTo>
                  <a:pt x="14109" y="56236"/>
                </a:lnTo>
                <a:lnTo>
                  <a:pt x="13516" y="55816"/>
                </a:lnTo>
                <a:lnTo>
                  <a:pt x="12923" y="55372"/>
                </a:lnTo>
                <a:lnTo>
                  <a:pt x="12330" y="54927"/>
                </a:lnTo>
                <a:lnTo>
                  <a:pt x="11762" y="54482"/>
                </a:lnTo>
                <a:lnTo>
                  <a:pt x="11218" y="54013"/>
                </a:lnTo>
                <a:lnTo>
                  <a:pt x="10674" y="53519"/>
                </a:lnTo>
                <a:lnTo>
                  <a:pt x="10131" y="53024"/>
                </a:lnTo>
                <a:lnTo>
                  <a:pt x="9612" y="52506"/>
                </a:lnTo>
                <a:lnTo>
                  <a:pt x="9093" y="51987"/>
                </a:lnTo>
                <a:lnTo>
                  <a:pt x="8599" y="51468"/>
                </a:lnTo>
                <a:lnTo>
                  <a:pt x="8130" y="50924"/>
                </a:lnTo>
                <a:lnTo>
                  <a:pt x="7660" y="50356"/>
                </a:lnTo>
                <a:lnTo>
                  <a:pt x="7191" y="49788"/>
                </a:lnTo>
                <a:lnTo>
                  <a:pt x="6746" y="49219"/>
                </a:lnTo>
                <a:lnTo>
                  <a:pt x="6326" y="48626"/>
                </a:lnTo>
                <a:lnTo>
                  <a:pt x="5906" y="48009"/>
                </a:lnTo>
                <a:lnTo>
                  <a:pt x="5510" y="47416"/>
                </a:lnTo>
                <a:lnTo>
                  <a:pt x="5115" y="46798"/>
                </a:lnTo>
                <a:lnTo>
                  <a:pt x="4745" y="46156"/>
                </a:lnTo>
                <a:lnTo>
                  <a:pt x="4374" y="45513"/>
                </a:lnTo>
                <a:lnTo>
                  <a:pt x="4028" y="44871"/>
                </a:lnTo>
                <a:lnTo>
                  <a:pt x="3707" y="44204"/>
                </a:lnTo>
                <a:lnTo>
                  <a:pt x="3386" y="43536"/>
                </a:lnTo>
                <a:lnTo>
                  <a:pt x="3089" y="42869"/>
                </a:lnTo>
                <a:lnTo>
                  <a:pt x="2817" y="42178"/>
                </a:lnTo>
                <a:lnTo>
                  <a:pt x="2545" y="41486"/>
                </a:lnTo>
                <a:lnTo>
                  <a:pt x="2298" y="40794"/>
                </a:lnTo>
                <a:lnTo>
                  <a:pt x="2076" y="40077"/>
                </a:lnTo>
                <a:lnTo>
                  <a:pt x="1854" y="39361"/>
                </a:lnTo>
                <a:lnTo>
                  <a:pt x="1681" y="38644"/>
                </a:lnTo>
                <a:lnTo>
                  <a:pt x="1483" y="37903"/>
                </a:lnTo>
                <a:lnTo>
                  <a:pt x="1335" y="37162"/>
                </a:lnTo>
                <a:lnTo>
                  <a:pt x="1187" y="36421"/>
                </a:lnTo>
                <a:lnTo>
                  <a:pt x="1063" y="35679"/>
                </a:lnTo>
                <a:lnTo>
                  <a:pt x="964" y="34913"/>
                </a:lnTo>
                <a:lnTo>
                  <a:pt x="865" y="34147"/>
                </a:lnTo>
                <a:lnTo>
                  <a:pt x="791" y="33381"/>
                </a:lnTo>
                <a:lnTo>
                  <a:pt x="742" y="32615"/>
                </a:lnTo>
                <a:lnTo>
                  <a:pt x="717" y="31849"/>
                </a:lnTo>
                <a:lnTo>
                  <a:pt x="717" y="31059"/>
                </a:lnTo>
                <a:lnTo>
                  <a:pt x="717" y="30268"/>
                </a:lnTo>
                <a:lnTo>
                  <a:pt x="742" y="29502"/>
                </a:lnTo>
                <a:lnTo>
                  <a:pt x="791" y="28736"/>
                </a:lnTo>
                <a:lnTo>
                  <a:pt x="865" y="27970"/>
                </a:lnTo>
                <a:lnTo>
                  <a:pt x="964" y="27204"/>
                </a:lnTo>
                <a:lnTo>
                  <a:pt x="1063" y="26438"/>
                </a:lnTo>
                <a:lnTo>
                  <a:pt x="1187" y="25697"/>
                </a:lnTo>
                <a:lnTo>
                  <a:pt x="1335" y="24956"/>
                </a:lnTo>
                <a:lnTo>
                  <a:pt x="1483" y="24215"/>
                </a:lnTo>
                <a:lnTo>
                  <a:pt x="1681" y="23473"/>
                </a:lnTo>
                <a:lnTo>
                  <a:pt x="1854" y="22757"/>
                </a:lnTo>
                <a:lnTo>
                  <a:pt x="2076" y="22040"/>
                </a:lnTo>
                <a:lnTo>
                  <a:pt x="2298" y="21324"/>
                </a:lnTo>
                <a:lnTo>
                  <a:pt x="2545" y="20632"/>
                </a:lnTo>
                <a:lnTo>
                  <a:pt x="2817" y="19940"/>
                </a:lnTo>
                <a:lnTo>
                  <a:pt x="3089" y="19248"/>
                </a:lnTo>
                <a:lnTo>
                  <a:pt x="3386" y="18581"/>
                </a:lnTo>
                <a:lnTo>
                  <a:pt x="3707" y="17914"/>
                </a:lnTo>
                <a:lnTo>
                  <a:pt x="4028" y="17247"/>
                </a:lnTo>
                <a:lnTo>
                  <a:pt x="4374" y="16605"/>
                </a:lnTo>
                <a:lnTo>
                  <a:pt x="4745" y="15962"/>
                </a:lnTo>
                <a:lnTo>
                  <a:pt x="5115" y="15320"/>
                </a:lnTo>
                <a:lnTo>
                  <a:pt x="5510" y="14702"/>
                </a:lnTo>
                <a:lnTo>
                  <a:pt x="5906" y="14084"/>
                </a:lnTo>
                <a:lnTo>
                  <a:pt x="6326" y="13491"/>
                </a:lnTo>
                <a:lnTo>
                  <a:pt x="6746" y="12898"/>
                </a:lnTo>
                <a:lnTo>
                  <a:pt x="7191" y="12330"/>
                </a:lnTo>
                <a:lnTo>
                  <a:pt x="7660" y="11762"/>
                </a:lnTo>
                <a:lnTo>
                  <a:pt x="8130" y="11193"/>
                </a:lnTo>
                <a:lnTo>
                  <a:pt x="8599" y="10650"/>
                </a:lnTo>
                <a:lnTo>
                  <a:pt x="9093" y="10131"/>
                </a:lnTo>
                <a:lnTo>
                  <a:pt x="9612" y="9612"/>
                </a:lnTo>
                <a:lnTo>
                  <a:pt x="10131" y="9093"/>
                </a:lnTo>
                <a:lnTo>
                  <a:pt x="10674" y="8599"/>
                </a:lnTo>
                <a:lnTo>
                  <a:pt x="11218" y="8105"/>
                </a:lnTo>
                <a:lnTo>
                  <a:pt x="11762" y="7635"/>
                </a:lnTo>
                <a:lnTo>
                  <a:pt x="12330" y="7191"/>
                </a:lnTo>
                <a:lnTo>
                  <a:pt x="12923" y="6746"/>
                </a:lnTo>
                <a:lnTo>
                  <a:pt x="13516" y="6301"/>
                </a:lnTo>
                <a:lnTo>
                  <a:pt x="14109" y="5881"/>
                </a:lnTo>
                <a:lnTo>
                  <a:pt x="14727" y="5486"/>
                </a:lnTo>
                <a:lnTo>
                  <a:pt x="15344" y="5091"/>
                </a:lnTo>
                <a:lnTo>
                  <a:pt x="15962" y="4720"/>
                </a:lnTo>
                <a:lnTo>
                  <a:pt x="16604" y="4374"/>
                </a:lnTo>
                <a:lnTo>
                  <a:pt x="17272" y="4028"/>
                </a:lnTo>
                <a:lnTo>
                  <a:pt x="17914" y="3707"/>
                </a:lnTo>
                <a:lnTo>
                  <a:pt x="18581" y="3386"/>
                </a:lnTo>
                <a:lnTo>
                  <a:pt x="19273" y="3089"/>
                </a:lnTo>
                <a:lnTo>
                  <a:pt x="19940" y="2817"/>
                </a:lnTo>
                <a:lnTo>
                  <a:pt x="20632" y="2546"/>
                </a:lnTo>
                <a:lnTo>
                  <a:pt x="21348" y="2299"/>
                </a:lnTo>
                <a:lnTo>
                  <a:pt x="22065" y="2076"/>
                </a:lnTo>
                <a:lnTo>
                  <a:pt x="22757" y="1854"/>
                </a:lnTo>
                <a:lnTo>
                  <a:pt x="23498" y="1656"/>
                </a:lnTo>
                <a:lnTo>
                  <a:pt x="24214" y="1483"/>
                </a:lnTo>
                <a:lnTo>
                  <a:pt x="24956" y="1310"/>
                </a:lnTo>
                <a:lnTo>
                  <a:pt x="25697" y="1162"/>
                </a:lnTo>
                <a:lnTo>
                  <a:pt x="26463" y="1038"/>
                </a:lnTo>
                <a:lnTo>
                  <a:pt x="27204" y="940"/>
                </a:lnTo>
                <a:lnTo>
                  <a:pt x="27970" y="865"/>
                </a:lnTo>
                <a:lnTo>
                  <a:pt x="28736" y="791"/>
                </a:lnTo>
                <a:lnTo>
                  <a:pt x="29502" y="742"/>
                </a:lnTo>
                <a:lnTo>
                  <a:pt x="30293" y="717"/>
                </a:lnTo>
                <a:lnTo>
                  <a:pt x="31059" y="692"/>
                </a:lnTo>
                <a:close/>
                <a:moveTo>
                  <a:pt x="30268" y="1"/>
                </a:moveTo>
                <a:lnTo>
                  <a:pt x="29477" y="25"/>
                </a:lnTo>
                <a:lnTo>
                  <a:pt x="28687" y="75"/>
                </a:lnTo>
                <a:lnTo>
                  <a:pt x="27896" y="149"/>
                </a:lnTo>
                <a:lnTo>
                  <a:pt x="27130" y="248"/>
                </a:lnTo>
                <a:lnTo>
                  <a:pt x="26339" y="347"/>
                </a:lnTo>
                <a:lnTo>
                  <a:pt x="25573" y="470"/>
                </a:lnTo>
                <a:lnTo>
                  <a:pt x="24807" y="618"/>
                </a:lnTo>
                <a:lnTo>
                  <a:pt x="24066" y="791"/>
                </a:lnTo>
                <a:lnTo>
                  <a:pt x="23325" y="964"/>
                </a:lnTo>
                <a:lnTo>
                  <a:pt x="22584" y="1162"/>
                </a:lnTo>
                <a:lnTo>
                  <a:pt x="21843" y="1384"/>
                </a:lnTo>
                <a:lnTo>
                  <a:pt x="21126" y="1631"/>
                </a:lnTo>
                <a:lnTo>
                  <a:pt x="20409" y="1878"/>
                </a:lnTo>
                <a:lnTo>
                  <a:pt x="19693" y="2150"/>
                </a:lnTo>
                <a:lnTo>
                  <a:pt x="19001" y="2447"/>
                </a:lnTo>
                <a:lnTo>
                  <a:pt x="18309" y="2743"/>
                </a:lnTo>
                <a:lnTo>
                  <a:pt x="17617" y="3064"/>
                </a:lnTo>
                <a:lnTo>
                  <a:pt x="16950" y="3386"/>
                </a:lnTo>
                <a:lnTo>
                  <a:pt x="16283" y="3756"/>
                </a:lnTo>
                <a:lnTo>
                  <a:pt x="15616" y="4102"/>
                </a:lnTo>
                <a:lnTo>
                  <a:pt x="14974" y="4498"/>
                </a:lnTo>
                <a:lnTo>
                  <a:pt x="14331" y="4893"/>
                </a:lnTo>
                <a:lnTo>
                  <a:pt x="13714" y="5313"/>
                </a:lnTo>
                <a:lnTo>
                  <a:pt x="13096" y="5733"/>
                </a:lnTo>
                <a:lnTo>
                  <a:pt x="12503" y="6178"/>
                </a:lnTo>
                <a:lnTo>
                  <a:pt x="11910" y="6622"/>
                </a:lnTo>
                <a:lnTo>
                  <a:pt x="11317" y="7092"/>
                </a:lnTo>
                <a:lnTo>
                  <a:pt x="10749" y="7586"/>
                </a:lnTo>
                <a:lnTo>
                  <a:pt x="10205" y="8080"/>
                </a:lnTo>
                <a:lnTo>
                  <a:pt x="9637" y="8574"/>
                </a:lnTo>
                <a:lnTo>
                  <a:pt x="9118" y="9093"/>
                </a:lnTo>
                <a:lnTo>
                  <a:pt x="8599" y="9637"/>
                </a:lnTo>
                <a:lnTo>
                  <a:pt x="8080" y="10180"/>
                </a:lnTo>
                <a:lnTo>
                  <a:pt x="7586" y="10749"/>
                </a:lnTo>
                <a:lnTo>
                  <a:pt x="7116" y="11317"/>
                </a:lnTo>
                <a:lnTo>
                  <a:pt x="6647" y="11885"/>
                </a:lnTo>
                <a:lnTo>
                  <a:pt x="6178" y="12478"/>
                </a:lnTo>
                <a:lnTo>
                  <a:pt x="5733" y="13096"/>
                </a:lnTo>
                <a:lnTo>
                  <a:pt x="5313" y="13689"/>
                </a:lnTo>
                <a:lnTo>
                  <a:pt x="4917" y="14331"/>
                </a:lnTo>
                <a:lnTo>
                  <a:pt x="4497" y="14949"/>
                </a:lnTo>
                <a:lnTo>
                  <a:pt x="4127" y="15616"/>
                </a:lnTo>
                <a:lnTo>
                  <a:pt x="3756" y="16259"/>
                </a:lnTo>
                <a:lnTo>
                  <a:pt x="3410" y="16926"/>
                </a:lnTo>
                <a:lnTo>
                  <a:pt x="3064" y="17593"/>
                </a:lnTo>
                <a:lnTo>
                  <a:pt x="2743" y="18285"/>
                </a:lnTo>
                <a:lnTo>
                  <a:pt x="2447" y="18977"/>
                </a:lnTo>
                <a:lnTo>
                  <a:pt x="2175" y="19668"/>
                </a:lnTo>
                <a:lnTo>
                  <a:pt x="1903" y="20385"/>
                </a:lnTo>
                <a:lnTo>
                  <a:pt x="1631" y="21101"/>
                </a:lnTo>
                <a:lnTo>
                  <a:pt x="1409" y="21818"/>
                </a:lnTo>
                <a:lnTo>
                  <a:pt x="1187" y="22559"/>
                </a:lnTo>
                <a:lnTo>
                  <a:pt x="989" y="23300"/>
                </a:lnTo>
                <a:lnTo>
                  <a:pt x="791" y="24042"/>
                </a:lnTo>
                <a:lnTo>
                  <a:pt x="643" y="24808"/>
                </a:lnTo>
                <a:lnTo>
                  <a:pt x="495" y="25574"/>
                </a:lnTo>
                <a:lnTo>
                  <a:pt x="371" y="26340"/>
                </a:lnTo>
                <a:lnTo>
                  <a:pt x="248" y="27106"/>
                </a:lnTo>
                <a:lnTo>
                  <a:pt x="174" y="27896"/>
                </a:lnTo>
                <a:lnTo>
                  <a:pt x="99" y="28662"/>
                </a:lnTo>
                <a:lnTo>
                  <a:pt x="50" y="29453"/>
                </a:lnTo>
                <a:lnTo>
                  <a:pt x="25" y="30268"/>
                </a:lnTo>
                <a:lnTo>
                  <a:pt x="1" y="31059"/>
                </a:lnTo>
                <a:lnTo>
                  <a:pt x="25" y="31849"/>
                </a:lnTo>
                <a:lnTo>
                  <a:pt x="50" y="32665"/>
                </a:lnTo>
                <a:lnTo>
                  <a:pt x="99" y="33456"/>
                </a:lnTo>
                <a:lnTo>
                  <a:pt x="174" y="34221"/>
                </a:lnTo>
                <a:lnTo>
                  <a:pt x="248" y="35012"/>
                </a:lnTo>
                <a:lnTo>
                  <a:pt x="371" y="35778"/>
                </a:lnTo>
                <a:lnTo>
                  <a:pt x="495" y="36544"/>
                </a:lnTo>
                <a:lnTo>
                  <a:pt x="643" y="37310"/>
                </a:lnTo>
                <a:lnTo>
                  <a:pt x="791" y="38076"/>
                </a:lnTo>
                <a:lnTo>
                  <a:pt x="989" y="38817"/>
                </a:lnTo>
                <a:lnTo>
                  <a:pt x="1187" y="39558"/>
                </a:lnTo>
                <a:lnTo>
                  <a:pt x="1409" y="40275"/>
                </a:lnTo>
                <a:lnTo>
                  <a:pt x="1631" y="41016"/>
                </a:lnTo>
                <a:lnTo>
                  <a:pt x="1903" y="41733"/>
                </a:lnTo>
                <a:lnTo>
                  <a:pt x="2175" y="42449"/>
                </a:lnTo>
                <a:lnTo>
                  <a:pt x="2447" y="43141"/>
                </a:lnTo>
                <a:lnTo>
                  <a:pt x="2743" y="43833"/>
                </a:lnTo>
                <a:lnTo>
                  <a:pt x="3064" y="44525"/>
                </a:lnTo>
                <a:lnTo>
                  <a:pt x="3410" y="45192"/>
                </a:lnTo>
                <a:lnTo>
                  <a:pt x="3756" y="45859"/>
                </a:lnTo>
                <a:lnTo>
                  <a:pt x="4127" y="46501"/>
                </a:lnTo>
                <a:lnTo>
                  <a:pt x="4497" y="47144"/>
                </a:lnTo>
                <a:lnTo>
                  <a:pt x="4917" y="47786"/>
                </a:lnTo>
                <a:lnTo>
                  <a:pt x="5313" y="48404"/>
                </a:lnTo>
                <a:lnTo>
                  <a:pt x="5733" y="49022"/>
                </a:lnTo>
                <a:lnTo>
                  <a:pt x="6178" y="49639"/>
                </a:lnTo>
                <a:lnTo>
                  <a:pt x="6647" y="50232"/>
                </a:lnTo>
                <a:lnTo>
                  <a:pt x="7116" y="50801"/>
                </a:lnTo>
                <a:lnTo>
                  <a:pt x="7586" y="51369"/>
                </a:lnTo>
                <a:lnTo>
                  <a:pt x="8080" y="51937"/>
                </a:lnTo>
                <a:lnTo>
                  <a:pt x="8599" y="52481"/>
                </a:lnTo>
                <a:lnTo>
                  <a:pt x="9118" y="53024"/>
                </a:lnTo>
                <a:lnTo>
                  <a:pt x="9637" y="53543"/>
                </a:lnTo>
                <a:lnTo>
                  <a:pt x="10205" y="54037"/>
                </a:lnTo>
                <a:lnTo>
                  <a:pt x="10749" y="54532"/>
                </a:lnTo>
                <a:lnTo>
                  <a:pt x="11317" y="55026"/>
                </a:lnTo>
                <a:lnTo>
                  <a:pt x="11910" y="55495"/>
                </a:lnTo>
                <a:lnTo>
                  <a:pt x="12503" y="55940"/>
                </a:lnTo>
                <a:lnTo>
                  <a:pt x="13096" y="56385"/>
                </a:lnTo>
                <a:lnTo>
                  <a:pt x="13714" y="56805"/>
                </a:lnTo>
                <a:lnTo>
                  <a:pt x="14331" y="57225"/>
                </a:lnTo>
                <a:lnTo>
                  <a:pt x="14974" y="57620"/>
                </a:lnTo>
                <a:lnTo>
                  <a:pt x="15616" y="57991"/>
                </a:lnTo>
                <a:lnTo>
                  <a:pt x="16283" y="58361"/>
                </a:lnTo>
                <a:lnTo>
                  <a:pt x="16950" y="58707"/>
                </a:lnTo>
                <a:lnTo>
                  <a:pt x="17617" y="59053"/>
                </a:lnTo>
                <a:lnTo>
                  <a:pt x="18309" y="59374"/>
                </a:lnTo>
                <a:lnTo>
                  <a:pt x="19001" y="59671"/>
                </a:lnTo>
                <a:lnTo>
                  <a:pt x="19693" y="59967"/>
                </a:lnTo>
                <a:lnTo>
                  <a:pt x="20409" y="60239"/>
                </a:lnTo>
                <a:lnTo>
                  <a:pt x="21126" y="60486"/>
                </a:lnTo>
                <a:lnTo>
                  <a:pt x="21843" y="60733"/>
                </a:lnTo>
                <a:lnTo>
                  <a:pt x="22584" y="60931"/>
                </a:lnTo>
                <a:lnTo>
                  <a:pt x="23325" y="61153"/>
                </a:lnTo>
                <a:lnTo>
                  <a:pt x="24066" y="61326"/>
                </a:lnTo>
                <a:lnTo>
                  <a:pt x="24807" y="61499"/>
                </a:lnTo>
                <a:lnTo>
                  <a:pt x="25573" y="61648"/>
                </a:lnTo>
                <a:lnTo>
                  <a:pt x="26339" y="61771"/>
                </a:lnTo>
                <a:lnTo>
                  <a:pt x="27130" y="61870"/>
                </a:lnTo>
                <a:lnTo>
                  <a:pt x="27896" y="61969"/>
                </a:lnTo>
                <a:lnTo>
                  <a:pt x="28687" y="62043"/>
                </a:lnTo>
                <a:lnTo>
                  <a:pt x="29477" y="62092"/>
                </a:lnTo>
                <a:lnTo>
                  <a:pt x="30268" y="62117"/>
                </a:lnTo>
                <a:lnTo>
                  <a:pt x="31874" y="62117"/>
                </a:lnTo>
                <a:lnTo>
                  <a:pt x="32665" y="62092"/>
                </a:lnTo>
                <a:lnTo>
                  <a:pt x="33455" y="62043"/>
                </a:lnTo>
                <a:lnTo>
                  <a:pt x="34246" y="61969"/>
                </a:lnTo>
                <a:lnTo>
                  <a:pt x="35012" y="61870"/>
                </a:lnTo>
                <a:lnTo>
                  <a:pt x="35803" y="61771"/>
                </a:lnTo>
                <a:lnTo>
                  <a:pt x="36569" y="61648"/>
                </a:lnTo>
                <a:lnTo>
                  <a:pt x="37334" y="61499"/>
                </a:lnTo>
                <a:lnTo>
                  <a:pt x="38076" y="61326"/>
                </a:lnTo>
                <a:lnTo>
                  <a:pt x="38817" y="61153"/>
                </a:lnTo>
                <a:lnTo>
                  <a:pt x="39558" y="60931"/>
                </a:lnTo>
                <a:lnTo>
                  <a:pt x="40299" y="60733"/>
                </a:lnTo>
                <a:lnTo>
                  <a:pt x="41016" y="60486"/>
                </a:lnTo>
                <a:lnTo>
                  <a:pt x="41733" y="60239"/>
                </a:lnTo>
                <a:lnTo>
                  <a:pt x="42449" y="59967"/>
                </a:lnTo>
                <a:lnTo>
                  <a:pt x="43141" y="59671"/>
                </a:lnTo>
                <a:lnTo>
                  <a:pt x="43833" y="59374"/>
                </a:lnTo>
                <a:lnTo>
                  <a:pt x="44525" y="59053"/>
                </a:lnTo>
                <a:lnTo>
                  <a:pt x="45192" y="58707"/>
                </a:lnTo>
                <a:lnTo>
                  <a:pt x="45859" y="58361"/>
                </a:lnTo>
                <a:lnTo>
                  <a:pt x="46526" y="57991"/>
                </a:lnTo>
                <a:lnTo>
                  <a:pt x="47168" y="57620"/>
                </a:lnTo>
                <a:lnTo>
                  <a:pt x="47811" y="57225"/>
                </a:lnTo>
                <a:lnTo>
                  <a:pt x="48428" y="56805"/>
                </a:lnTo>
                <a:lnTo>
                  <a:pt x="49046" y="56385"/>
                </a:lnTo>
                <a:lnTo>
                  <a:pt x="49639" y="55940"/>
                </a:lnTo>
                <a:lnTo>
                  <a:pt x="50232" y="55495"/>
                </a:lnTo>
                <a:lnTo>
                  <a:pt x="50825" y="55026"/>
                </a:lnTo>
                <a:lnTo>
                  <a:pt x="51393" y="54532"/>
                </a:lnTo>
                <a:lnTo>
                  <a:pt x="51937" y="54037"/>
                </a:lnTo>
                <a:lnTo>
                  <a:pt x="52505" y="53543"/>
                </a:lnTo>
                <a:lnTo>
                  <a:pt x="53024" y="53024"/>
                </a:lnTo>
                <a:lnTo>
                  <a:pt x="53543" y="52481"/>
                </a:lnTo>
                <a:lnTo>
                  <a:pt x="54062" y="51937"/>
                </a:lnTo>
                <a:lnTo>
                  <a:pt x="54556" y="51369"/>
                </a:lnTo>
                <a:lnTo>
                  <a:pt x="55025" y="50801"/>
                </a:lnTo>
                <a:lnTo>
                  <a:pt x="55495" y="50232"/>
                </a:lnTo>
                <a:lnTo>
                  <a:pt x="55964" y="49639"/>
                </a:lnTo>
                <a:lnTo>
                  <a:pt x="56384" y="49022"/>
                </a:lnTo>
                <a:lnTo>
                  <a:pt x="56829" y="48404"/>
                </a:lnTo>
                <a:lnTo>
                  <a:pt x="57225" y="47786"/>
                </a:lnTo>
                <a:lnTo>
                  <a:pt x="57620" y="47144"/>
                </a:lnTo>
                <a:lnTo>
                  <a:pt x="58015" y="46501"/>
                </a:lnTo>
                <a:lnTo>
                  <a:pt x="58386" y="45859"/>
                </a:lnTo>
                <a:lnTo>
                  <a:pt x="58732" y="45192"/>
                </a:lnTo>
                <a:lnTo>
                  <a:pt x="59078" y="44525"/>
                </a:lnTo>
                <a:lnTo>
                  <a:pt x="59399" y="43833"/>
                </a:lnTo>
                <a:lnTo>
                  <a:pt x="59695" y="43141"/>
                </a:lnTo>
                <a:lnTo>
                  <a:pt x="59967" y="42449"/>
                </a:lnTo>
                <a:lnTo>
                  <a:pt x="60239" y="41733"/>
                </a:lnTo>
                <a:lnTo>
                  <a:pt x="60511" y="41016"/>
                </a:lnTo>
                <a:lnTo>
                  <a:pt x="60733" y="40275"/>
                </a:lnTo>
                <a:lnTo>
                  <a:pt x="60955" y="39558"/>
                </a:lnTo>
                <a:lnTo>
                  <a:pt x="61153" y="38817"/>
                </a:lnTo>
                <a:lnTo>
                  <a:pt x="61351" y="38076"/>
                </a:lnTo>
                <a:lnTo>
                  <a:pt x="61499" y="37310"/>
                </a:lnTo>
                <a:lnTo>
                  <a:pt x="61647" y="36544"/>
                </a:lnTo>
                <a:lnTo>
                  <a:pt x="61771" y="35778"/>
                </a:lnTo>
                <a:lnTo>
                  <a:pt x="61894" y="35012"/>
                </a:lnTo>
                <a:lnTo>
                  <a:pt x="61968" y="34221"/>
                </a:lnTo>
                <a:lnTo>
                  <a:pt x="62043" y="33456"/>
                </a:lnTo>
                <a:lnTo>
                  <a:pt x="62092" y="32665"/>
                </a:lnTo>
                <a:lnTo>
                  <a:pt x="62117" y="31849"/>
                </a:lnTo>
                <a:lnTo>
                  <a:pt x="62141" y="31059"/>
                </a:lnTo>
                <a:lnTo>
                  <a:pt x="62117" y="30268"/>
                </a:lnTo>
                <a:lnTo>
                  <a:pt x="62092" y="29453"/>
                </a:lnTo>
                <a:lnTo>
                  <a:pt x="62043" y="28662"/>
                </a:lnTo>
                <a:lnTo>
                  <a:pt x="61968" y="27896"/>
                </a:lnTo>
                <a:lnTo>
                  <a:pt x="61894" y="27106"/>
                </a:lnTo>
                <a:lnTo>
                  <a:pt x="61771" y="26340"/>
                </a:lnTo>
                <a:lnTo>
                  <a:pt x="61647" y="25574"/>
                </a:lnTo>
                <a:lnTo>
                  <a:pt x="61499" y="24808"/>
                </a:lnTo>
                <a:lnTo>
                  <a:pt x="61351" y="24042"/>
                </a:lnTo>
                <a:lnTo>
                  <a:pt x="61153" y="23300"/>
                </a:lnTo>
                <a:lnTo>
                  <a:pt x="60955" y="22559"/>
                </a:lnTo>
                <a:lnTo>
                  <a:pt x="60733" y="21818"/>
                </a:lnTo>
                <a:lnTo>
                  <a:pt x="60511" y="21101"/>
                </a:lnTo>
                <a:lnTo>
                  <a:pt x="60239" y="20385"/>
                </a:lnTo>
                <a:lnTo>
                  <a:pt x="59967" y="19668"/>
                </a:lnTo>
                <a:lnTo>
                  <a:pt x="59695" y="18977"/>
                </a:lnTo>
                <a:lnTo>
                  <a:pt x="59399" y="18285"/>
                </a:lnTo>
                <a:lnTo>
                  <a:pt x="59078" y="17593"/>
                </a:lnTo>
                <a:lnTo>
                  <a:pt x="58732" y="16926"/>
                </a:lnTo>
                <a:lnTo>
                  <a:pt x="58386" y="16259"/>
                </a:lnTo>
                <a:lnTo>
                  <a:pt x="58015" y="15616"/>
                </a:lnTo>
                <a:lnTo>
                  <a:pt x="57620" y="14949"/>
                </a:lnTo>
                <a:lnTo>
                  <a:pt x="57225" y="14331"/>
                </a:lnTo>
                <a:lnTo>
                  <a:pt x="56829" y="13689"/>
                </a:lnTo>
                <a:lnTo>
                  <a:pt x="56384" y="13096"/>
                </a:lnTo>
                <a:lnTo>
                  <a:pt x="55964" y="12478"/>
                </a:lnTo>
                <a:lnTo>
                  <a:pt x="55495" y="11885"/>
                </a:lnTo>
                <a:lnTo>
                  <a:pt x="55025" y="11317"/>
                </a:lnTo>
                <a:lnTo>
                  <a:pt x="54556" y="10749"/>
                </a:lnTo>
                <a:lnTo>
                  <a:pt x="54062" y="10180"/>
                </a:lnTo>
                <a:lnTo>
                  <a:pt x="53543" y="9637"/>
                </a:lnTo>
                <a:lnTo>
                  <a:pt x="53024" y="9093"/>
                </a:lnTo>
                <a:lnTo>
                  <a:pt x="52505" y="8574"/>
                </a:lnTo>
                <a:lnTo>
                  <a:pt x="51937" y="8080"/>
                </a:lnTo>
                <a:lnTo>
                  <a:pt x="51393" y="7586"/>
                </a:lnTo>
                <a:lnTo>
                  <a:pt x="50825" y="7092"/>
                </a:lnTo>
                <a:lnTo>
                  <a:pt x="50232" y="6622"/>
                </a:lnTo>
                <a:lnTo>
                  <a:pt x="49639" y="6178"/>
                </a:lnTo>
                <a:lnTo>
                  <a:pt x="49046" y="5733"/>
                </a:lnTo>
                <a:lnTo>
                  <a:pt x="48428" y="5313"/>
                </a:lnTo>
                <a:lnTo>
                  <a:pt x="47811" y="4893"/>
                </a:lnTo>
                <a:lnTo>
                  <a:pt x="47168" y="4498"/>
                </a:lnTo>
                <a:lnTo>
                  <a:pt x="46526" y="4102"/>
                </a:lnTo>
                <a:lnTo>
                  <a:pt x="45859" y="3756"/>
                </a:lnTo>
                <a:lnTo>
                  <a:pt x="45192" y="3386"/>
                </a:lnTo>
                <a:lnTo>
                  <a:pt x="44525" y="3064"/>
                </a:lnTo>
                <a:lnTo>
                  <a:pt x="43833" y="2743"/>
                </a:lnTo>
                <a:lnTo>
                  <a:pt x="43141" y="2447"/>
                </a:lnTo>
                <a:lnTo>
                  <a:pt x="42449" y="2150"/>
                </a:lnTo>
                <a:lnTo>
                  <a:pt x="41733" y="1878"/>
                </a:lnTo>
                <a:lnTo>
                  <a:pt x="41016" y="1631"/>
                </a:lnTo>
                <a:lnTo>
                  <a:pt x="40299" y="1384"/>
                </a:lnTo>
                <a:lnTo>
                  <a:pt x="39558" y="1162"/>
                </a:lnTo>
                <a:lnTo>
                  <a:pt x="38817" y="964"/>
                </a:lnTo>
                <a:lnTo>
                  <a:pt x="38076" y="791"/>
                </a:lnTo>
                <a:lnTo>
                  <a:pt x="37334" y="618"/>
                </a:lnTo>
                <a:lnTo>
                  <a:pt x="36569" y="470"/>
                </a:lnTo>
                <a:lnTo>
                  <a:pt x="35803" y="347"/>
                </a:lnTo>
                <a:lnTo>
                  <a:pt x="35012" y="248"/>
                </a:lnTo>
                <a:lnTo>
                  <a:pt x="34246" y="149"/>
                </a:lnTo>
                <a:lnTo>
                  <a:pt x="33455" y="75"/>
                </a:lnTo>
                <a:lnTo>
                  <a:pt x="32665" y="25"/>
                </a:lnTo>
                <a:lnTo>
                  <a:pt x="318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2848900" y="186502"/>
            <a:ext cx="54630" cy="53767"/>
          </a:xfrm>
          <a:custGeom>
            <a:rect b="b" l="l" r="r" t="t"/>
            <a:pathLst>
              <a:path extrusionOk="0" h="1557" w="1582">
                <a:moveTo>
                  <a:pt x="643" y="0"/>
                </a:moveTo>
                <a:lnTo>
                  <a:pt x="495" y="50"/>
                </a:lnTo>
                <a:lnTo>
                  <a:pt x="347" y="124"/>
                </a:lnTo>
                <a:lnTo>
                  <a:pt x="223" y="223"/>
                </a:lnTo>
                <a:lnTo>
                  <a:pt x="149" y="346"/>
                </a:lnTo>
                <a:lnTo>
                  <a:pt x="75" y="470"/>
                </a:lnTo>
                <a:lnTo>
                  <a:pt x="25" y="618"/>
                </a:lnTo>
                <a:lnTo>
                  <a:pt x="1" y="766"/>
                </a:lnTo>
                <a:lnTo>
                  <a:pt x="25" y="939"/>
                </a:lnTo>
                <a:lnTo>
                  <a:pt x="75" y="1087"/>
                </a:lnTo>
                <a:lnTo>
                  <a:pt x="149" y="1211"/>
                </a:lnTo>
                <a:lnTo>
                  <a:pt x="223" y="1334"/>
                </a:lnTo>
                <a:lnTo>
                  <a:pt x="347" y="1433"/>
                </a:lnTo>
                <a:lnTo>
                  <a:pt x="495" y="1507"/>
                </a:lnTo>
                <a:lnTo>
                  <a:pt x="643" y="1557"/>
                </a:lnTo>
                <a:lnTo>
                  <a:pt x="940" y="1557"/>
                </a:lnTo>
                <a:lnTo>
                  <a:pt x="1088" y="1507"/>
                </a:lnTo>
                <a:lnTo>
                  <a:pt x="1236" y="1433"/>
                </a:lnTo>
                <a:lnTo>
                  <a:pt x="1335" y="1334"/>
                </a:lnTo>
                <a:lnTo>
                  <a:pt x="1434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82" y="766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6"/>
                </a:lnTo>
                <a:lnTo>
                  <a:pt x="1335" y="223"/>
                </a:lnTo>
                <a:lnTo>
                  <a:pt x="1236" y="124"/>
                </a:lnTo>
                <a:lnTo>
                  <a:pt x="1088" y="50"/>
                </a:lnTo>
                <a:lnTo>
                  <a:pt x="9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251325" y="3530208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8806510" y="1151867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8"/>
          <p:cNvSpPr/>
          <p:nvPr/>
        </p:nvSpPr>
        <p:spPr>
          <a:xfrm>
            <a:off x="8806510" y="1151867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4">
    <p:bg>
      <p:bgPr>
        <a:solidFill>
          <a:schemeClr val="dk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 txBox="1"/>
          <p:nvPr>
            <p:ph idx="1" type="body"/>
          </p:nvPr>
        </p:nvSpPr>
        <p:spPr>
          <a:xfrm>
            <a:off x="794950" y="1708150"/>
            <a:ext cx="3749400" cy="28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2500">
                <a:latin typeface="Manrope"/>
                <a:ea typeface="Manrope"/>
                <a:cs typeface="Manrope"/>
                <a:sym typeface="Manrope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09" name="Google Shape;209;p19"/>
          <p:cNvSpPr txBox="1"/>
          <p:nvPr>
            <p:ph idx="2" type="body"/>
          </p:nvPr>
        </p:nvSpPr>
        <p:spPr>
          <a:xfrm>
            <a:off x="4599650" y="1708150"/>
            <a:ext cx="3749400" cy="28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2500">
                <a:latin typeface="Manrope"/>
                <a:ea typeface="Manrope"/>
                <a:cs typeface="Manrope"/>
                <a:sym typeface="Manrope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10" name="Google Shape;210;p19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1" name="Google Shape;211;p19"/>
          <p:cNvSpPr txBox="1"/>
          <p:nvPr>
            <p:ph idx="3" type="subTitle"/>
          </p:nvPr>
        </p:nvSpPr>
        <p:spPr>
          <a:xfrm>
            <a:off x="720150" y="1253100"/>
            <a:ext cx="7704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2" name="Google Shape;212;p19"/>
          <p:cNvSpPr/>
          <p:nvPr/>
        </p:nvSpPr>
        <p:spPr>
          <a:xfrm>
            <a:off x="-792873" y="4232740"/>
            <a:ext cx="2145919" cy="2145055"/>
          </a:xfrm>
          <a:custGeom>
            <a:rect b="b" l="l" r="r" t="t"/>
            <a:pathLst>
              <a:path extrusionOk="0" h="62117" w="62142">
                <a:moveTo>
                  <a:pt x="31059" y="692"/>
                </a:moveTo>
                <a:lnTo>
                  <a:pt x="31849" y="717"/>
                </a:lnTo>
                <a:lnTo>
                  <a:pt x="32640" y="742"/>
                </a:lnTo>
                <a:lnTo>
                  <a:pt x="33406" y="791"/>
                </a:lnTo>
                <a:lnTo>
                  <a:pt x="34172" y="865"/>
                </a:lnTo>
                <a:lnTo>
                  <a:pt x="34938" y="940"/>
                </a:lnTo>
                <a:lnTo>
                  <a:pt x="35679" y="1038"/>
                </a:lnTo>
                <a:lnTo>
                  <a:pt x="36445" y="1162"/>
                </a:lnTo>
                <a:lnTo>
                  <a:pt x="37186" y="1310"/>
                </a:lnTo>
                <a:lnTo>
                  <a:pt x="37927" y="1483"/>
                </a:lnTo>
                <a:lnTo>
                  <a:pt x="38644" y="1656"/>
                </a:lnTo>
                <a:lnTo>
                  <a:pt x="39361" y="1854"/>
                </a:lnTo>
                <a:lnTo>
                  <a:pt x="40077" y="2076"/>
                </a:lnTo>
                <a:lnTo>
                  <a:pt x="40794" y="2299"/>
                </a:lnTo>
                <a:lnTo>
                  <a:pt x="41510" y="2546"/>
                </a:lnTo>
                <a:lnTo>
                  <a:pt x="42202" y="2817"/>
                </a:lnTo>
                <a:lnTo>
                  <a:pt x="42869" y="3089"/>
                </a:lnTo>
                <a:lnTo>
                  <a:pt x="43561" y="3386"/>
                </a:lnTo>
                <a:lnTo>
                  <a:pt x="44228" y="3707"/>
                </a:lnTo>
                <a:lnTo>
                  <a:pt x="44870" y="4028"/>
                </a:lnTo>
                <a:lnTo>
                  <a:pt x="45538" y="4374"/>
                </a:lnTo>
                <a:lnTo>
                  <a:pt x="46180" y="4720"/>
                </a:lnTo>
                <a:lnTo>
                  <a:pt x="46798" y="5091"/>
                </a:lnTo>
                <a:lnTo>
                  <a:pt x="47415" y="5486"/>
                </a:lnTo>
                <a:lnTo>
                  <a:pt x="48033" y="5881"/>
                </a:lnTo>
                <a:lnTo>
                  <a:pt x="48626" y="6301"/>
                </a:lnTo>
                <a:lnTo>
                  <a:pt x="49219" y="6746"/>
                </a:lnTo>
                <a:lnTo>
                  <a:pt x="49812" y="7191"/>
                </a:lnTo>
                <a:lnTo>
                  <a:pt x="50380" y="7635"/>
                </a:lnTo>
                <a:lnTo>
                  <a:pt x="50924" y="8105"/>
                </a:lnTo>
                <a:lnTo>
                  <a:pt x="51468" y="8599"/>
                </a:lnTo>
                <a:lnTo>
                  <a:pt x="52011" y="9093"/>
                </a:lnTo>
                <a:lnTo>
                  <a:pt x="52530" y="9612"/>
                </a:lnTo>
                <a:lnTo>
                  <a:pt x="53049" y="10131"/>
                </a:lnTo>
                <a:lnTo>
                  <a:pt x="53543" y="10650"/>
                </a:lnTo>
                <a:lnTo>
                  <a:pt x="54012" y="11193"/>
                </a:lnTo>
                <a:lnTo>
                  <a:pt x="54482" y="11762"/>
                </a:lnTo>
                <a:lnTo>
                  <a:pt x="54951" y="12330"/>
                </a:lnTo>
                <a:lnTo>
                  <a:pt x="55396" y="12898"/>
                </a:lnTo>
                <a:lnTo>
                  <a:pt x="55816" y="13491"/>
                </a:lnTo>
                <a:lnTo>
                  <a:pt x="56236" y="14084"/>
                </a:lnTo>
                <a:lnTo>
                  <a:pt x="56632" y="14702"/>
                </a:lnTo>
                <a:lnTo>
                  <a:pt x="57027" y="15320"/>
                </a:lnTo>
                <a:lnTo>
                  <a:pt x="57397" y="15962"/>
                </a:lnTo>
                <a:lnTo>
                  <a:pt x="57768" y="16605"/>
                </a:lnTo>
                <a:lnTo>
                  <a:pt x="58114" y="17247"/>
                </a:lnTo>
                <a:lnTo>
                  <a:pt x="58435" y="17914"/>
                </a:lnTo>
                <a:lnTo>
                  <a:pt x="58732" y="18581"/>
                </a:lnTo>
                <a:lnTo>
                  <a:pt x="59028" y="19248"/>
                </a:lnTo>
                <a:lnTo>
                  <a:pt x="59325" y="19940"/>
                </a:lnTo>
                <a:lnTo>
                  <a:pt x="59596" y="20632"/>
                </a:lnTo>
                <a:lnTo>
                  <a:pt x="59844" y="21324"/>
                </a:lnTo>
                <a:lnTo>
                  <a:pt x="60066" y="22040"/>
                </a:lnTo>
                <a:lnTo>
                  <a:pt x="60288" y="22757"/>
                </a:lnTo>
                <a:lnTo>
                  <a:pt x="60461" y="23473"/>
                </a:lnTo>
                <a:lnTo>
                  <a:pt x="60659" y="24215"/>
                </a:lnTo>
                <a:lnTo>
                  <a:pt x="60807" y="24956"/>
                </a:lnTo>
                <a:lnTo>
                  <a:pt x="60955" y="25697"/>
                </a:lnTo>
                <a:lnTo>
                  <a:pt x="61079" y="26438"/>
                </a:lnTo>
                <a:lnTo>
                  <a:pt x="61178" y="27204"/>
                </a:lnTo>
                <a:lnTo>
                  <a:pt x="61277" y="27970"/>
                </a:lnTo>
                <a:lnTo>
                  <a:pt x="61351" y="28736"/>
                </a:lnTo>
                <a:lnTo>
                  <a:pt x="61400" y="29502"/>
                </a:lnTo>
                <a:lnTo>
                  <a:pt x="61425" y="30268"/>
                </a:lnTo>
                <a:lnTo>
                  <a:pt x="61425" y="31059"/>
                </a:lnTo>
                <a:lnTo>
                  <a:pt x="61425" y="31849"/>
                </a:lnTo>
                <a:lnTo>
                  <a:pt x="61400" y="32615"/>
                </a:lnTo>
                <a:lnTo>
                  <a:pt x="61351" y="33381"/>
                </a:lnTo>
                <a:lnTo>
                  <a:pt x="61277" y="34147"/>
                </a:lnTo>
                <a:lnTo>
                  <a:pt x="61178" y="34913"/>
                </a:lnTo>
                <a:lnTo>
                  <a:pt x="61079" y="35679"/>
                </a:lnTo>
                <a:lnTo>
                  <a:pt x="60955" y="36421"/>
                </a:lnTo>
                <a:lnTo>
                  <a:pt x="60807" y="37162"/>
                </a:lnTo>
                <a:lnTo>
                  <a:pt x="60659" y="37903"/>
                </a:lnTo>
                <a:lnTo>
                  <a:pt x="60461" y="38644"/>
                </a:lnTo>
                <a:lnTo>
                  <a:pt x="60288" y="39361"/>
                </a:lnTo>
                <a:lnTo>
                  <a:pt x="60066" y="40077"/>
                </a:lnTo>
                <a:lnTo>
                  <a:pt x="59844" y="40794"/>
                </a:lnTo>
                <a:lnTo>
                  <a:pt x="59596" y="41486"/>
                </a:lnTo>
                <a:lnTo>
                  <a:pt x="59325" y="42178"/>
                </a:lnTo>
                <a:lnTo>
                  <a:pt x="59028" y="42869"/>
                </a:lnTo>
                <a:lnTo>
                  <a:pt x="58732" y="43536"/>
                </a:lnTo>
                <a:lnTo>
                  <a:pt x="58435" y="44204"/>
                </a:lnTo>
                <a:lnTo>
                  <a:pt x="58114" y="44871"/>
                </a:lnTo>
                <a:lnTo>
                  <a:pt x="57768" y="45513"/>
                </a:lnTo>
                <a:lnTo>
                  <a:pt x="57397" y="46156"/>
                </a:lnTo>
                <a:lnTo>
                  <a:pt x="57027" y="46798"/>
                </a:lnTo>
                <a:lnTo>
                  <a:pt x="56632" y="47416"/>
                </a:lnTo>
                <a:lnTo>
                  <a:pt x="56236" y="48009"/>
                </a:lnTo>
                <a:lnTo>
                  <a:pt x="55816" y="48626"/>
                </a:lnTo>
                <a:lnTo>
                  <a:pt x="55396" y="49219"/>
                </a:lnTo>
                <a:lnTo>
                  <a:pt x="54951" y="49788"/>
                </a:lnTo>
                <a:lnTo>
                  <a:pt x="54482" y="50356"/>
                </a:lnTo>
                <a:lnTo>
                  <a:pt x="54012" y="50924"/>
                </a:lnTo>
                <a:lnTo>
                  <a:pt x="53543" y="51468"/>
                </a:lnTo>
                <a:lnTo>
                  <a:pt x="53049" y="51987"/>
                </a:lnTo>
                <a:lnTo>
                  <a:pt x="52530" y="52506"/>
                </a:lnTo>
                <a:lnTo>
                  <a:pt x="52011" y="53024"/>
                </a:lnTo>
                <a:lnTo>
                  <a:pt x="51468" y="53519"/>
                </a:lnTo>
                <a:lnTo>
                  <a:pt x="50924" y="54013"/>
                </a:lnTo>
                <a:lnTo>
                  <a:pt x="50380" y="54482"/>
                </a:lnTo>
                <a:lnTo>
                  <a:pt x="49812" y="54927"/>
                </a:lnTo>
                <a:lnTo>
                  <a:pt x="49219" y="55372"/>
                </a:lnTo>
                <a:lnTo>
                  <a:pt x="48626" y="55816"/>
                </a:lnTo>
                <a:lnTo>
                  <a:pt x="48033" y="56236"/>
                </a:lnTo>
                <a:lnTo>
                  <a:pt x="47415" y="56632"/>
                </a:lnTo>
                <a:lnTo>
                  <a:pt x="46798" y="57027"/>
                </a:lnTo>
                <a:lnTo>
                  <a:pt x="46180" y="57398"/>
                </a:lnTo>
                <a:lnTo>
                  <a:pt x="45538" y="57744"/>
                </a:lnTo>
                <a:lnTo>
                  <a:pt x="44870" y="58090"/>
                </a:lnTo>
                <a:lnTo>
                  <a:pt x="44228" y="58411"/>
                </a:lnTo>
                <a:lnTo>
                  <a:pt x="43561" y="58732"/>
                </a:lnTo>
                <a:lnTo>
                  <a:pt x="42869" y="59028"/>
                </a:lnTo>
                <a:lnTo>
                  <a:pt x="42202" y="59300"/>
                </a:lnTo>
                <a:lnTo>
                  <a:pt x="41510" y="59572"/>
                </a:lnTo>
                <a:lnTo>
                  <a:pt x="40794" y="59819"/>
                </a:lnTo>
                <a:lnTo>
                  <a:pt x="40077" y="60042"/>
                </a:lnTo>
                <a:lnTo>
                  <a:pt x="39361" y="60264"/>
                </a:lnTo>
                <a:lnTo>
                  <a:pt x="38644" y="60462"/>
                </a:lnTo>
                <a:lnTo>
                  <a:pt x="37927" y="60635"/>
                </a:lnTo>
                <a:lnTo>
                  <a:pt x="37186" y="60807"/>
                </a:lnTo>
                <a:lnTo>
                  <a:pt x="36445" y="60931"/>
                </a:lnTo>
                <a:lnTo>
                  <a:pt x="35679" y="61055"/>
                </a:lnTo>
                <a:lnTo>
                  <a:pt x="34938" y="61178"/>
                </a:lnTo>
                <a:lnTo>
                  <a:pt x="34172" y="61252"/>
                </a:lnTo>
                <a:lnTo>
                  <a:pt x="33406" y="61326"/>
                </a:lnTo>
                <a:lnTo>
                  <a:pt x="32640" y="61376"/>
                </a:lnTo>
                <a:lnTo>
                  <a:pt x="31849" y="61400"/>
                </a:lnTo>
                <a:lnTo>
                  <a:pt x="31059" y="61425"/>
                </a:lnTo>
                <a:lnTo>
                  <a:pt x="30293" y="61400"/>
                </a:lnTo>
                <a:lnTo>
                  <a:pt x="29502" y="61376"/>
                </a:lnTo>
                <a:lnTo>
                  <a:pt x="28736" y="61326"/>
                </a:lnTo>
                <a:lnTo>
                  <a:pt x="27970" y="61252"/>
                </a:lnTo>
                <a:lnTo>
                  <a:pt x="27204" y="61178"/>
                </a:lnTo>
                <a:lnTo>
                  <a:pt x="26463" y="61055"/>
                </a:lnTo>
                <a:lnTo>
                  <a:pt x="25697" y="60931"/>
                </a:lnTo>
                <a:lnTo>
                  <a:pt x="24956" y="60807"/>
                </a:lnTo>
                <a:lnTo>
                  <a:pt x="24214" y="60635"/>
                </a:lnTo>
                <a:lnTo>
                  <a:pt x="23498" y="60462"/>
                </a:lnTo>
                <a:lnTo>
                  <a:pt x="22757" y="60264"/>
                </a:lnTo>
                <a:lnTo>
                  <a:pt x="22065" y="60042"/>
                </a:lnTo>
                <a:lnTo>
                  <a:pt x="21348" y="59819"/>
                </a:lnTo>
                <a:lnTo>
                  <a:pt x="20632" y="59572"/>
                </a:lnTo>
                <a:lnTo>
                  <a:pt x="19940" y="59300"/>
                </a:lnTo>
                <a:lnTo>
                  <a:pt x="19273" y="59028"/>
                </a:lnTo>
                <a:lnTo>
                  <a:pt x="18581" y="58732"/>
                </a:lnTo>
                <a:lnTo>
                  <a:pt x="17914" y="58411"/>
                </a:lnTo>
                <a:lnTo>
                  <a:pt x="17272" y="58090"/>
                </a:lnTo>
                <a:lnTo>
                  <a:pt x="16604" y="57744"/>
                </a:lnTo>
                <a:lnTo>
                  <a:pt x="15962" y="57398"/>
                </a:lnTo>
                <a:lnTo>
                  <a:pt x="15344" y="57027"/>
                </a:lnTo>
                <a:lnTo>
                  <a:pt x="14727" y="56632"/>
                </a:lnTo>
                <a:lnTo>
                  <a:pt x="14109" y="56236"/>
                </a:lnTo>
                <a:lnTo>
                  <a:pt x="13516" y="55816"/>
                </a:lnTo>
                <a:lnTo>
                  <a:pt x="12923" y="55372"/>
                </a:lnTo>
                <a:lnTo>
                  <a:pt x="12330" y="54927"/>
                </a:lnTo>
                <a:lnTo>
                  <a:pt x="11762" y="54482"/>
                </a:lnTo>
                <a:lnTo>
                  <a:pt x="11218" y="54013"/>
                </a:lnTo>
                <a:lnTo>
                  <a:pt x="10674" y="53519"/>
                </a:lnTo>
                <a:lnTo>
                  <a:pt x="10131" y="53024"/>
                </a:lnTo>
                <a:lnTo>
                  <a:pt x="9612" y="52506"/>
                </a:lnTo>
                <a:lnTo>
                  <a:pt x="9093" y="51987"/>
                </a:lnTo>
                <a:lnTo>
                  <a:pt x="8599" y="51468"/>
                </a:lnTo>
                <a:lnTo>
                  <a:pt x="8130" y="50924"/>
                </a:lnTo>
                <a:lnTo>
                  <a:pt x="7660" y="50356"/>
                </a:lnTo>
                <a:lnTo>
                  <a:pt x="7191" y="49788"/>
                </a:lnTo>
                <a:lnTo>
                  <a:pt x="6746" y="49219"/>
                </a:lnTo>
                <a:lnTo>
                  <a:pt x="6326" y="48626"/>
                </a:lnTo>
                <a:lnTo>
                  <a:pt x="5906" y="48009"/>
                </a:lnTo>
                <a:lnTo>
                  <a:pt x="5510" y="47416"/>
                </a:lnTo>
                <a:lnTo>
                  <a:pt x="5115" y="46798"/>
                </a:lnTo>
                <a:lnTo>
                  <a:pt x="4745" y="46156"/>
                </a:lnTo>
                <a:lnTo>
                  <a:pt x="4374" y="45513"/>
                </a:lnTo>
                <a:lnTo>
                  <a:pt x="4028" y="44871"/>
                </a:lnTo>
                <a:lnTo>
                  <a:pt x="3707" y="44204"/>
                </a:lnTo>
                <a:lnTo>
                  <a:pt x="3386" y="43536"/>
                </a:lnTo>
                <a:lnTo>
                  <a:pt x="3089" y="42869"/>
                </a:lnTo>
                <a:lnTo>
                  <a:pt x="2817" y="42178"/>
                </a:lnTo>
                <a:lnTo>
                  <a:pt x="2545" y="41486"/>
                </a:lnTo>
                <a:lnTo>
                  <a:pt x="2298" y="40794"/>
                </a:lnTo>
                <a:lnTo>
                  <a:pt x="2076" y="40077"/>
                </a:lnTo>
                <a:lnTo>
                  <a:pt x="1854" y="39361"/>
                </a:lnTo>
                <a:lnTo>
                  <a:pt x="1681" y="38644"/>
                </a:lnTo>
                <a:lnTo>
                  <a:pt x="1483" y="37903"/>
                </a:lnTo>
                <a:lnTo>
                  <a:pt x="1335" y="37162"/>
                </a:lnTo>
                <a:lnTo>
                  <a:pt x="1187" y="36421"/>
                </a:lnTo>
                <a:lnTo>
                  <a:pt x="1063" y="35679"/>
                </a:lnTo>
                <a:lnTo>
                  <a:pt x="964" y="34913"/>
                </a:lnTo>
                <a:lnTo>
                  <a:pt x="865" y="34147"/>
                </a:lnTo>
                <a:lnTo>
                  <a:pt x="791" y="33381"/>
                </a:lnTo>
                <a:lnTo>
                  <a:pt x="742" y="32615"/>
                </a:lnTo>
                <a:lnTo>
                  <a:pt x="717" y="31849"/>
                </a:lnTo>
                <a:lnTo>
                  <a:pt x="717" y="31059"/>
                </a:lnTo>
                <a:lnTo>
                  <a:pt x="717" y="30268"/>
                </a:lnTo>
                <a:lnTo>
                  <a:pt x="742" y="29502"/>
                </a:lnTo>
                <a:lnTo>
                  <a:pt x="791" y="28736"/>
                </a:lnTo>
                <a:lnTo>
                  <a:pt x="865" y="27970"/>
                </a:lnTo>
                <a:lnTo>
                  <a:pt x="964" y="27204"/>
                </a:lnTo>
                <a:lnTo>
                  <a:pt x="1063" y="26438"/>
                </a:lnTo>
                <a:lnTo>
                  <a:pt x="1187" y="25697"/>
                </a:lnTo>
                <a:lnTo>
                  <a:pt x="1335" y="24956"/>
                </a:lnTo>
                <a:lnTo>
                  <a:pt x="1483" y="24215"/>
                </a:lnTo>
                <a:lnTo>
                  <a:pt x="1681" y="23473"/>
                </a:lnTo>
                <a:lnTo>
                  <a:pt x="1854" y="22757"/>
                </a:lnTo>
                <a:lnTo>
                  <a:pt x="2076" y="22040"/>
                </a:lnTo>
                <a:lnTo>
                  <a:pt x="2298" y="21324"/>
                </a:lnTo>
                <a:lnTo>
                  <a:pt x="2545" y="20632"/>
                </a:lnTo>
                <a:lnTo>
                  <a:pt x="2817" y="19940"/>
                </a:lnTo>
                <a:lnTo>
                  <a:pt x="3089" y="19248"/>
                </a:lnTo>
                <a:lnTo>
                  <a:pt x="3386" y="18581"/>
                </a:lnTo>
                <a:lnTo>
                  <a:pt x="3707" y="17914"/>
                </a:lnTo>
                <a:lnTo>
                  <a:pt x="4028" y="17247"/>
                </a:lnTo>
                <a:lnTo>
                  <a:pt x="4374" y="16605"/>
                </a:lnTo>
                <a:lnTo>
                  <a:pt x="4745" y="15962"/>
                </a:lnTo>
                <a:lnTo>
                  <a:pt x="5115" y="15320"/>
                </a:lnTo>
                <a:lnTo>
                  <a:pt x="5510" y="14702"/>
                </a:lnTo>
                <a:lnTo>
                  <a:pt x="5906" y="14084"/>
                </a:lnTo>
                <a:lnTo>
                  <a:pt x="6326" y="13491"/>
                </a:lnTo>
                <a:lnTo>
                  <a:pt x="6746" y="12898"/>
                </a:lnTo>
                <a:lnTo>
                  <a:pt x="7191" y="12330"/>
                </a:lnTo>
                <a:lnTo>
                  <a:pt x="7660" y="11762"/>
                </a:lnTo>
                <a:lnTo>
                  <a:pt x="8130" y="11193"/>
                </a:lnTo>
                <a:lnTo>
                  <a:pt x="8599" y="10650"/>
                </a:lnTo>
                <a:lnTo>
                  <a:pt x="9093" y="10131"/>
                </a:lnTo>
                <a:lnTo>
                  <a:pt x="9612" y="9612"/>
                </a:lnTo>
                <a:lnTo>
                  <a:pt x="10131" y="9093"/>
                </a:lnTo>
                <a:lnTo>
                  <a:pt x="10674" y="8599"/>
                </a:lnTo>
                <a:lnTo>
                  <a:pt x="11218" y="8105"/>
                </a:lnTo>
                <a:lnTo>
                  <a:pt x="11762" y="7635"/>
                </a:lnTo>
                <a:lnTo>
                  <a:pt x="12330" y="7191"/>
                </a:lnTo>
                <a:lnTo>
                  <a:pt x="12923" y="6746"/>
                </a:lnTo>
                <a:lnTo>
                  <a:pt x="13516" y="6301"/>
                </a:lnTo>
                <a:lnTo>
                  <a:pt x="14109" y="5881"/>
                </a:lnTo>
                <a:lnTo>
                  <a:pt x="14727" y="5486"/>
                </a:lnTo>
                <a:lnTo>
                  <a:pt x="15344" y="5091"/>
                </a:lnTo>
                <a:lnTo>
                  <a:pt x="15962" y="4720"/>
                </a:lnTo>
                <a:lnTo>
                  <a:pt x="16604" y="4374"/>
                </a:lnTo>
                <a:lnTo>
                  <a:pt x="17272" y="4028"/>
                </a:lnTo>
                <a:lnTo>
                  <a:pt x="17914" y="3707"/>
                </a:lnTo>
                <a:lnTo>
                  <a:pt x="18581" y="3386"/>
                </a:lnTo>
                <a:lnTo>
                  <a:pt x="19273" y="3089"/>
                </a:lnTo>
                <a:lnTo>
                  <a:pt x="19940" y="2817"/>
                </a:lnTo>
                <a:lnTo>
                  <a:pt x="20632" y="2546"/>
                </a:lnTo>
                <a:lnTo>
                  <a:pt x="21348" y="2299"/>
                </a:lnTo>
                <a:lnTo>
                  <a:pt x="22065" y="2076"/>
                </a:lnTo>
                <a:lnTo>
                  <a:pt x="22757" y="1854"/>
                </a:lnTo>
                <a:lnTo>
                  <a:pt x="23498" y="1656"/>
                </a:lnTo>
                <a:lnTo>
                  <a:pt x="24214" y="1483"/>
                </a:lnTo>
                <a:lnTo>
                  <a:pt x="24956" y="1310"/>
                </a:lnTo>
                <a:lnTo>
                  <a:pt x="25697" y="1162"/>
                </a:lnTo>
                <a:lnTo>
                  <a:pt x="26463" y="1038"/>
                </a:lnTo>
                <a:lnTo>
                  <a:pt x="27204" y="940"/>
                </a:lnTo>
                <a:lnTo>
                  <a:pt x="27970" y="865"/>
                </a:lnTo>
                <a:lnTo>
                  <a:pt x="28736" y="791"/>
                </a:lnTo>
                <a:lnTo>
                  <a:pt x="29502" y="742"/>
                </a:lnTo>
                <a:lnTo>
                  <a:pt x="30293" y="717"/>
                </a:lnTo>
                <a:lnTo>
                  <a:pt x="31059" y="692"/>
                </a:lnTo>
                <a:close/>
                <a:moveTo>
                  <a:pt x="30268" y="1"/>
                </a:moveTo>
                <a:lnTo>
                  <a:pt x="29477" y="25"/>
                </a:lnTo>
                <a:lnTo>
                  <a:pt x="28687" y="75"/>
                </a:lnTo>
                <a:lnTo>
                  <a:pt x="27896" y="149"/>
                </a:lnTo>
                <a:lnTo>
                  <a:pt x="27130" y="248"/>
                </a:lnTo>
                <a:lnTo>
                  <a:pt x="26339" y="347"/>
                </a:lnTo>
                <a:lnTo>
                  <a:pt x="25573" y="470"/>
                </a:lnTo>
                <a:lnTo>
                  <a:pt x="24807" y="618"/>
                </a:lnTo>
                <a:lnTo>
                  <a:pt x="24066" y="791"/>
                </a:lnTo>
                <a:lnTo>
                  <a:pt x="23325" y="964"/>
                </a:lnTo>
                <a:lnTo>
                  <a:pt x="22584" y="1162"/>
                </a:lnTo>
                <a:lnTo>
                  <a:pt x="21843" y="1384"/>
                </a:lnTo>
                <a:lnTo>
                  <a:pt x="21126" y="1631"/>
                </a:lnTo>
                <a:lnTo>
                  <a:pt x="20409" y="1878"/>
                </a:lnTo>
                <a:lnTo>
                  <a:pt x="19693" y="2150"/>
                </a:lnTo>
                <a:lnTo>
                  <a:pt x="19001" y="2447"/>
                </a:lnTo>
                <a:lnTo>
                  <a:pt x="18309" y="2743"/>
                </a:lnTo>
                <a:lnTo>
                  <a:pt x="17617" y="3064"/>
                </a:lnTo>
                <a:lnTo>
                  <a:pt x="16950" y="3386"/>
                </a:lnTo>
                <a:lnTo>
                  <a:pt x="16283" y="3756"/>
                </a:lnTo>
                <a:lnTo>
                  <a:pt x="15616" y="4102"/>
                </a:lnTo>
                <a:lnTo>
                  <a:pt x="14974" y="4498"/>
                </a:lnTo>
                <a:lnTo>
                  <a:pt x="14331" y="4893"/>
                </a:lnTo>
                <a:lnTo>
                  <a:pt x="13714" y="5313"/>
                </a:lnTo>
                <a:lnTo>
                  <a:pt x="13096" y="5733"/>
                </a:lnTo>
                <a:lnTo>
                  <a:pt x="12503" y="6178"/>
                </a:lnTo>
                <a:lnTo>
                  <a:pt x="11910" y="6622"/>
                </a:lnTo>
                <a:lnTo>
                  <a:pt x="11317" y="7092"/>
                </a:lnTo>
                <a:lnTo>
                  <a:pt x="10749" y="7586"/>
                </a:lnTo>
                <a:lnTo>
                  <a:pt x="10205" y="8080"/>
                </a:lnTo>
                <a:lnTo>
                  <a:pt x="9637" y="8574"/>
                </a:lnTo>
                <a:lnTo>
                  <a:pt x="9118" y="9093"/>
                </a:lnTo>
                <a:lnTo>
                  <a:pt x="8599" y="9637"/>
                </a:lnTo>
                <a:lnTo>
                  <a:pt x="8080" y="10180"/>
                </a:lnTo>
                <a:lnTo>
                  <a:pt x="7586" y="10749"/>
                </a:lnTo>
                <a:lnTo>
                  <a:pt x="7116" y="11317"/>
                </a:lnTo>
                <a:lnTo>
                  <a:pt x="6647" y="11885"/>
                </a:lnTo>
                <a:lnTo>
                  <a:pt x="6178" y="12478"/>
                </a:lnTo>
                <a:lnTo>
                  <a:pt x="5733" y="13096"/>
                </a:lnTo>
                <a:lnTo>
                  <a:pt x="5313" y="13689"/>
                </a:lnTo>
                <a:lnTo>
                  <a:pt x="4917" y="14331"/>
                </a:lnTo>
                <a:lnTo>
                  <a:pt x="4497" y="14949"/>
                </a:lnTo>
                <a:lnTo>
                  <a:pt x="4127" y="15616"/>
                </a:lnTo>
                <a:lnTo>
                  <a:pt x="3756" y="16259"/>
                </a:lnTo>
                <a:lnTo>
                  <a:pt x="3410" y="16926"/>
                </a:lnTo>
                <a:lnTo>
                  <a:pt x="3064" y="17593"/>
                </a:lnTo>
                <a:lnTo>
                  <a:pt x="2743" y="18285"/>
                </a:lnTo>
                <a:lnTo>
                  <a:pt x="2447" y="18977"/>
                </a:lnTo>
                <a:lnTo>
                  <a:pt x="2175" y="19668"/>
                </a:lnTo>
                <a:lnTo>
                  <a:pt x="1903" y="20385"/>
                </a:lnTo>
                <a:lnTo>
                  <a:pt x="1631" y="21101"/>
                </a:lnTo>
                <a:lnTo>
                  <a:pt x="1409" y="21818"/>
                </a:lnTo>
                <a:lnTo>
                  <a:pt x="1187" y="22559"/>
                </a:lnTo>
                <a:lnTo>
                  <a:pt x="989" y="23300"/>
                </a:lnTo>
                <a:lnTo>
                  <a:pt x="791" y="24042"/>
                </a:lnTo>
                <a:lnTo>
                  <a:pt x="643" y="24808"/>
                </a:lnTo>
                <a:lnTo>
                  <a:pt x="495" y="25574"/>
                </a:lnTo>
                <a:lnTo>
                  <a:pt x="371" y="26340"/>
                </a:lnTo>
                <a:lnTo>
                  <a:pt x="248" y="27106"/>
                </a:lnTo>
                <a:lnTo>
                  <a:pt x="174" y="27896"/>
                </a:lnTo>
                <a:lnTo>
                  <a:pt x="99" y="28662"/>
                </a:lnTo>
                <a:lnTo>
                  <a:pt x="50" y="29453"/>
                </a:lnTo>
                <a:lnTo>
                  <a:pt x="25" y="30268"/>
                </a:lnTo>
                <a:lnTo>
                  <a:pt x="1" y="31059"/>
                </a:lnTo>
                <a:lnTo>
                  <a:pt x="25" y="31849"/>
                </a:lnTo>
                <a:lnTo>
                  <a:pt x="50" y="32665"/>
                </a:lnTo>
                <a:lnTo>
                  <a:pt x="99" y="33456"/>
                </a:lnTo>
                <a:lnTo>
                  <a:pt x="174" y="34221"/>
                </a:lnTo>
                <a:lnTo>
                  <a:pt x="248" y="35012"/>
                </a:lnTo>
                <a:lnTo>
                  <a:pt x="371" y="35778"/>
                </a:lnTo>
                <a:lnTo>
                  <a:pt x="495" y="36544"/>
                </a:lnTo>
                <a:lnTo>
                  <a:pt x="643" y="37310"/>
                </a:lnTo>
                <a:lnTo>
                  <a:pt x="791" y="38076"/>
                </a:lnTo>
                <a:lnTo>
                  <a:pt x="989" y="38817"/>
                </a:lnTo>
                <a:lnTo>
                  <a:pt x="1187" y="39558"/>
                </a:lnTo>
                <a:lnTo>
                  <a:pt x="1409" y="40275"/>
                </a:lnTo>
                <a:lnTo>
                  <a:pt x="1631" y="41016"/>
                </a:lnTo>
                <a:lnTo>
                  <a:pt x="1903" y="41733"/>
                </a:lnTo>
                <a:lnTo>
                  <a:pt x="2175" y="42449"/>
                </a:lnTo>
                <a:lnTo>
                  <a:pt x="2447" y="43141"/>
                </a:lnTo>
                <a:lnTo>
                  <a:pt x="2743" y="43833"/>
                </a:lnTo>
                <a:lnTo>
                  <a:pt x="3064" y="44525"/>
                </a:lnTo>
                <a:lnTo>
                  <a:pt x="3410" y="45192"/>
                </a:lnTo>
                <a:lnTo>
                  <a:pt x="3756" y="45859"/>
                </a:lnTo>
                <a:lnTo>
                  <a:pt x="4127" y="46501"/>
                </a:lnTo>
                <a:lnTo>
                  <a:pt x="4497" y="47144"/>
                </a:lnTo>
                <a:lnTo>
                  <a:pt x="4917" y="47786"/>
                </a:lnTo>
                <a:lnTo>
                  <a:pt x="5313" y="48404"/>
                </a:lnTo>
                <a:lnTo>
                  <a:pt x="5733" y="49022"/>
                </a:lnTo>
                <a:lnTo>
                  <a:pt x="6178" y="49639"/>
                </a:lnTo>
                <a:lnTo>
                  <a:pt x="6647" y="50232"/>
                </a:lnTo>
                <a:lnTo>
                  <a:pt x="7116" y="50801"/>
                </a:lnTo>
                <a:lnTo>
                  <a:pt x="7586" y="51369"/>
                </a:lnTo>
                <a:lnTo>
                  <a:pt x="8080" y="51937"/>
                </a:lnTo>
                <a:lnTo>
                  <a:pt x="8599" y="52481"/>
                </a:lnTo>
                <a:lnTo>
                  <a:pt x="9118" y="53024"/>
                </a:lnTo>
                <a:lnTo>
                  <a:pt x="9637" y="53543"/>
                </a:lnTo>
                <a:lnTo>
                  <a:pt x="10205" y="54037"/>
                </a:lnTo>
                <a:lnTo>
                  <a:pt x="10749" y="54532"/>
                </a:lnTo>
                <a:lnTo>
                  <a:pt x="11317" y="55026"/>
                </a:lnTo>
                <a:lnTo>
                  <a:pt x="11910" y="55495"/>
                </a:lnTo>
                <a:lnTo>
                  <a:pt x="12503" y="55940"/>
                </a:lnTo>
                <a:lnTo>
                  <a:pt x="13096" y="56385"/>
                </a:lnTo>
                <a:lnTo>
                  <a:pt x="13714" y="56805"/>
                </a:lnTo>
                <a:lnTo>
                  <a:pt x="14331" y="57225"/>
                </a:lnTo>
                <a:lnTo>
                  <a:pt x="14974" y="57620"/>
                </a:lnTo>
                <a:lnTo>
                  <a:pt x="15616" y="57991"/>
                </a:lnTo>
                <a:lnTo>
                  <a:pt x="16283" y="58361"/>
                </a:lnTo>
                <a:lnTo>
                  <a:pt x="16950" y="58707"/>
                </a:lnTo>
                <a:lnTo>
                  <a:pt x="17617" y="59053"/>
                </a:lnTo>
                <a:lnTo>
                  <a:pt x="18309" y="59374"/>
                </a:lnTo>
                <a:lnTo>
                  <a:pt x="19001" y="59671"/>
                </a:lnTo>
                <a:lnTo>
                  <a:pt x="19693" y="59967"/>
                </a:lnTo>
                <a:lnTo>
                  <a:pt x="20409" y="60239"/>
                </a:lnTo>
                <a:lnTo>
                  <a:pt x="21126" y="60486"/>
                </a:lnTo>
                <a:lnTo>
                  <a:pt x="21843" y="60733"/>
                </a:lnTo>
                <a:lnTo>
                  <a:pt x="22584" y="60931"/>
                </a:lnTo>
                <a:lnTo>
                  <a:pt x="23325" y="61153"/>
                </a:lnTo>
                <a:lnTo>
                  <a:pt x="24066" y="61326"/>
                </a:lnTo>
                <a:lnTo>
                  <a:pt x="24807" y="61499"/>
                </a:lnTo>
                <a:lnTo>
                  <a:pt x="25573" y="61648"/>
                </a:lnTo>
                <a:lnTo>
                  <a:pt x="26339" y="61771"/>
                </a:lnTo>
                <a:lnTo>
                  <a:pt x="27130" y="61870"/>
                </a:lnTo>
                <a:lnTo>
                  <a:pt x="27896" y="61969"/>
                </a:lnTo>
                <a:lnTo>
                  <a:pt x="28687" y="62043"/>
                </a:lnTo>
                <a:lnTo>
                  <a:pt x="29477" y="62092"/>
                </a:lnTo>
                <a:lnTo>
                  <a:pt x="30268" y="62117"/>
                </a:lnTo>
                <a:lnTo>
                  <a:pt x="31874" y="62117"/>
                </a:lnTo>
                <a:lnTo>
                  <a:pt x="32665" y="62092"/>
                </a:lnTo>
                <a:lnTo>
                  <a:pt x="33455" y="62043"/>
                </a:lnTo>
                <a:lnTo>
                  <a:pt x="34246" y="61969"/>
                </a:lnTo>
                <a:lnTo>
                  <a:pt x="35012" y="61870"/>
                </a:lnTo>
                <a:lnTo>
                  <a:pt x="35803" y="61771"/>
                </a:lnTo>
                <a:lnTo>
                  <a:pt x="36569" y="61648"/>
                </a:lnTo>
                <a:lnTo>
                  <a:pt x="37334" y="61499"/>
                </a:lnTo>
                <a:lnTo>
                  <a:pt x="38076" y="61326"/>
                </a:lnTo>
                <a:lnTo>
                  <a:pt x="38817" y="61153"/>
                </a:lnTo>
                <a:lnTo>
                  <a:pt x="39558" y="60931"/>
                </a:lnTo>
                <a:lnTo>
                  <a:pt x="40299" y="60733"/>
                </a:lnTo>
                <a:lnTo>
                  <a:pt x="41016" y="60486"/>
                </a:lnTo>
                <a:lnTo>
                  <a:pt x="41733" y="60239"/>
                </a:lnTo>
                <a:lnTo>
                  <a:pt x="42449" y="59967"/>
                </a:lnTo>
                <a:lnTo>
                  <a:pt x="43141" y="59671"/>
                </a:lnTo>
                <a:lnTo>
                  <a:pt x="43833" y="59374"/>
                </a:lnTo>
                <a:lnTo>
                  <a:pt x="44525" y="59053"/>
                </a:lnTo>
                <a:lnTo>
                  <a:pt x="45192" y="58707"/>
                </a:lnTo>
                <a:lnTo>
                  <a:pt x="45859" y="58361"/>
                </a:lnTo>
                <a:lnTo>
                  <a:pt x="46526" y="57991"/>
                </a:lnTo>
                <a:lnTo>
                  <a:pt x="47168" y="57620"/>
                </a:lnTo>
                <a:lnTo>
                  <a:pt x="47811" y="57225"/>
                </a:lnTo>
                <a:lnTo>
                  <a:pt x="48428" y="56805"/>
                </a:lnTo>
                <a:lnTo>
                  <a:pt x="49046" y="56385"/>
                </a:lnTo>
                <a:lnTo>
                  <a:pt x="49639" y="55940"/>
                </a:lnTo>
                <a:lnTo>
                  <a:pt x="50232" y="55495"/>
                </a:lnTo>
                <a:lnTo>
                  <a:pt x="50825" y="55026"/>
                </a:lnTo>
                <a:lnTo>
                  <a:pt x="51393" y="54532"/>
                </a:lnTo>
                <a:lnTo>
                  <a:pt x="51937" y="54037"/>
                </a:lnTo>
                <a:lnTo>
                  <a:pt x="52505" y="53543"/>
                </a:lnTo>
                <a:lnTo>
                  <a:pt x="53024" y="53024"/>
                </a:lnTo>
                <a:lnTo>
                  <a:pt x="53543" y="52481"/>
                </a:lnTo>
                <a:lnTo>
                  <a:pt x="54062" y="51937"/>
                </a:lnTo>
                <a:lnTo>
                  <a:pt x="54556" y="51369"/>
                </a:lnTo>
                <a:lnTo>
                  <a:pt x="55025" y="50801"/>
                </a:lnTo>
                <a:lnTo>
                  <a:pt x="55495" y="50232"/>
                </a:lnTo>
                <a:lnTo>
                  <a:pt x="55964" y="49639"/>
                </a:lnTo>
                <a:lnTo>
                  <a:pt x="56384" y="49022"/>
                </a:lnTo>
                <a:lnTo>
                  <a:pt x="56829" y="48404"/>
                </a:lnTo>
                <a:lnTo>
                  <a:pt x="57225" y="47786"/>
                </a:lnTo>
                <a:lnTo>
                  <a:pt x="57620" y="47144"/>
                </a:lnTo>
                <a:lnTo>
                  <a:pt x="58015" y="46501"/>
                </a:lnTo>
                <a:lnTo>
                  <a:pt x="58386" y="45859"/>
                </a:lnTo>
                <a:lnTo>
                  <a:pt x="58732" y="45192"/>
                </a:lnTo>
                <a:lnTo>
                  <a:pt x="59078" y="44525"/>
                </a:lnTo>
                <a:lnTo>
                  <a:pt x="59399" y="43833"/>
                </a:lnTo>
                <a:lnTo>
                  <a:pt x="59695" y="43141"/>
                </a:lnTo>
                <a:lnTo>
                  <a:pt x="59967" y="42449"/>
                </a:lnTo>
                <a:lnTo>
                  <a:pt x="60239" y="41733"/>
                </a:lnTo>
                <a:lnTo>
                  <a:pt x="60511" y="41016"/>
                </a:lnTo>
                <a:lnTo>
                  <a:pt x="60733" y="40275"/>
                </a:lnTo>
                <a:lnTo>
                  <a:pt x="60955" y="39558"/>
                </a:lnTo>
                <a:lnTo>
                  <a:pt x="61153" y="38817"/>
                </a:lnTo>
                <a:lnTo>
                  <a:pt x="61351" y="38076"/>
                </a:lnTo>
                <a:lnTo>
                  <a:pt x="61499" y="37310"/>
                </a:lnTo>
                <a:lnTo>
                  <a:pt x="61647" y="36544"/>
                </a:lnTo>
                <a:lnTo>
                  <a:pt x="61771" y="35778"/>
                </a:lnTo>
                <a:lnTo>
                  <a:pt x="61894" y="35012"/>
                </a:lnTo>
                <a:lnTo>
                  <a:pt x="61968" y="34221"/>
                </a:lnTo>
                <a:lnTo>
                  <a:pt x="62043" y="33456"/>
                </a:lnTo>
                <a:lnTo>
                  <a:pt x="62092" y="32665"/>
                </a:lnTo>
                <a:lnTo>
                  <a:pt x="62117" y="31849"/>
                </a:lnTo>
                <a:lnTo>
                  <a:pt x="62141" y="31059"/>
                </a:lnTo>
                <a:lnTo>
                  <a:pt x="62117" y="30268"/>
                </a:lnTo>
                <a:lnTo>
                  <a:pt x="62092" y="29453"/>
                </a:lnTo>
                <a:lnTo>
                  <a:pt x="62043" y="28662"/>
                </a:lnTo>
                <a:lnTo>
                  <a:pt x="61968" y="27896"/>
                </a:lnTo>
                <a:lnTo>
                  <a:pt x="61894" y="27106"/>
                </a:lnTo>
                <a:lnTo>
                  <a:pt x="61771" y="26340"/>
                </a:lnTo>
                <a:lnTo>
                  <a:pt x="61647" y="25574"/>
                </a:lnTo>
                <a:lnTo>
                  <a:pt x="61499" y="24808"/>
                </a:lnTo>
                <a:lnTo>
                  <a:pt x="61351" y="24042"/>
                </a:lnTo>
                <a:lnTo>
                  <a:pt x="61153" y="23300"/>
                </a:lnTo>
                <a:lnTo>
                  <a:pt x="60955" y="22559"/>
                </a:lnTo>
                <a:lnTo>
                  <a:pt x="60733" y="21818"/>
                </a:lnTo>
                <a:lnTo>
                  <a:pt x="60511" y="21101"/>
                </a:lnTo>
                <a:lnTo>
                  <a:pt x="60239" y="20385"/>
                </a:lnTo>
                <a:lnTo>
                  <a:pt x="59967" y="19668"/>
                </a:lnTo>
                <a:lnTo>
                  <a:pt x="59695" y="18977"/>
                </a:lnTo>
                <a:lnTo>
                  <a:pt x="59399" y="18285"/>
                </a:lnTo>
                <a:lnTo>
                  <a:pt x="59078" y="17593"/>
                </a:lnTo>
                <a:lnTo>
                  <a:pt x="58732" y="16926"/>
                </a:lnTo>
                <a:lnTo>
                  <a:pt x="58386" y="16259"/>
                </a:lnTo>
                <a:lnTo>
                  <a:pt x="58015" y="15616"/>
                </a:lnTo>
                <a:lnTo>
                  <a:pt x="57620" y="14949"/>
                </a:lnTo>
                <a:lnTo>
                  <a:pt x="57225" y="14331"/>
                </a:lnTo>
                <a:lnTo>
                  <a:pt x="56829" y="13689"/>
                </a:lnTo>
                <a:lnTo>
                  <a:pt x="56384" y="13096"/>
                </a:lnTo>
                <a:lnTo>
                  <a:pt x="55964" y="12478"/>
                </a:lnTo>
                <a:lnTo>
                  <a:pt x="55495" y="11885"/>
                </a:lnTo>
                <a:lnTo>
                  <a:pt x="55025" y="11317"/>
                </a:lnTo>
                <a:lnTo>
                  <a:pt x="54556" y="10749"/>
                </a:lnTo>
                <a:lnTo>
                  <a:pt x="54062" y="10180"/>
                </a:lnTo>
                <a:lnTo>
                  <a:pt x="53543" y="9637"/>
                </a:lnTo>
                <a:lnTo>
                  <a:pt x="53024" y="9093"/>
                </a:lnTo>
                <a:lnTo>
                  <a:pt x="52505" y="8574"/>
                </a:lnTo>
                <a:lnTo>
                  <a:pt x="51937" y="8080"/>
                </a:lnTo>
                <a:lnTo>
                  <a:pt x="51393" y="7586"/>
                </a:lnTo>
                <a:lnTo>
                  <a:pt x="50825" y="7092"/>
                </a:lnTo>
                <a:lnTo>
                  <a:pt x="50232" y="6622"/>
                </a:lnTo>
                <a:lnTo>
                  <a:pt x="49639" y="6178"/>
                </a:lnTo>
                <a:lnTo>
                  <a:pt x="49046" y="5733"/>
                </a:lnTo>
                <a:lnTo>
                  <a:pt x="48428" y="5313"/>
                </a:lnTo>
                <a:lnTo>
                  <a:pt x="47811" y="4893"/>
                </a:lnTo>
                <a:lnTo>
                  <a:pt x="47168" y="4498"/>
                </a:lnTo>
                <a:lnTo>
                  <a:pt x="46526" y="4102"/>
                </a:lnTo>
                <a:lnTo>
                  <a:pt x="45859" y="3756"/>
                </a:lnTo>
                <a:lnTo>
                  <a:pt x="45192" y="3386"/>
                </a:lnTo>
                <a:lnTo>
                  <a:pt x="44525" y="3064"/>
                </a:lnTo>
                <a:lnTo>
                  <a:pt x="43833" y="2743"/>
                </a:lnTo>
                <a:lnTo>
                  <a:pt x="43141" y="2447"/>
                </a:lnTo>
                <a:lnTo>
                  <a:pt x="42449" y="2150"/>
                </a:lnTo>
                <a:lnTo>
                  <a:pt x="41733" y="1878"/>
                </a:lnTo>
                <a:lnTo>
                  <a:pt x="41016" y="1631"/>
                </a:lnTo>
                <a:lnTo>
                  <a:pt x="40299" y="1384"/>
                </a:lnTo>
                <a:lnTo>
                  <a:pt x="39558" y="1162"/>
                </a:lnTo>
                <a:lnTo>
                  <a:pt x="38817" y="964"/>
                </a:lnTo>
                <a:lnTo>
                  <a:pt x="38076" y="791"/>
                </a:lnTo>
                <a:lnTo>
                  <a:pt x="37334" y="618"/>
                </a:lnTo>
                <a:lnTo>
                  <a:pt x="36569" y="470"/>
                </a:lnTo>
                <a:lnTo>
                  <a:pt x="35803" y="347"/>
                </a:lnTo>
                <a:lnTo>
                  <a:pt x="35012" y="248"/>
                </a:lnTo>
                <a:lnTo>
                  <a:pt x="34246" y="149"/>
                </a:lnTo>
                <a:lnTo>
                  <a:pt x="33455" y="75"/>
                </a:lnTo>
                <a:lnTo>
                  <a:pt x="32665" y="25"/>
                </a:lnTo>
                <a:lnTo>
                  <a:pt x="318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199350" y="3599558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342585" y="2994530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342585" y="2994530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4_2">
    <p:bg>
      <p:bgPr>
        <a:solidFill>
          <a:schemeClr val="dk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 txBox="1"/>
          <p:nvPr>
            <p:ph type="title"/>
          </p:nvPr>
        </p:nvSpPr>
        <p:spPr>
          <a:xfrm>
            <a:off x="1458300" y="3522919"/>
            <a:ext cx="291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8" name="Google Shape;218;p20"/>
          <p:cNvSpPr txBox="1"/>
          <p:nvPr>
            <p:ph idx="2" type="title"/>
          </p:nvPr>
        </p:nvSpPr>
        <p:spPr>
          <a:xfrm>
            <a:off x="4772700" y="3522919"/>
            <a:ext cx="291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9" name="Google Shape;219;p20"/>
          <p:cNvSpPr txBox="1"/>
          <p:nvPr>
            <p:ph idx="1" type="subTitle"/>
          </p:nvPr>
        </p:nvSpPr>
        <p:spPr>
          <a:xfrm>
            <a:off x="4772700" y="3887198"/>
            <a:ext cx="2913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0" name="Google Shape;220;p20"/>
          <p:cNvSpPr txBox="1"/>
          <p:nvPr>
            <p:ph idx="3" type="subTitle"/>
          </p:nvPr>
        </p:nvSpPr>
        <p:spPr>
          <a:xfrm>
            <a:off x="1458000" y="3887198"/>
            <a:ext cx="2913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1" name="Google Shape;221;p20"/>
          <p:cNvSpPr txBox="1"/>
          <p:nvPr>
            <p:ph idx="4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2" name="Google Shape;222;p20"/>
          <p:cNvSpPr/>
          <p:nvPr/>
        </p:nvSpPr>
        <p:spPr>
          <a:xfrm>
            <a:off x="7114379" y="4747621"/>
            <a:ext cx="111863" cy="48162"/>
          </a:xfrm>
          <a:custGeom>
            <a:rect b="b" l="l" r="r" t="t"/>
            <a:pathLst>
              <a:path extrusionOk="0" fill="none" h="1277" w="2966">
                <a:moveTo>
                  <a:pt x="0" y="19"/>
                </a:moveTo>
                <a:lnTo>
                  <a:pt x="0" y="19"/>
                </a:lnTo>
                <a:lnTo>
                  <a:pt x="0" y="19"/>
                </a:lnTo>
                <a:lnTo>
                  <a:pt x="601" y="0"/>
                </a:lnTo>
                <a:lnTo>
                  <a:pt x="601" y="0"/>
                </a:lnTo>
                <a:lnTo>
                  <a:pt x="1220" y="19"/>
                </a:lnTo>
                <a:lnTo>
                  <a:pt x="1802" y="75"/>
                </a:lnTo>
                <a:lnTo>
                  <a:pt x="1802" y="75"/>
                </a:lnTo>
                <a:lnTo>
                  <a:pt x="2121" y="113"/>
                </a:lnTo>
                <a:lnTo>
                  <a:pt x="2308" y="150"/>
                </a:lnTo>
                <a:lnTo>
                  <a:pt x="2496" y="188"/>
                </a:lnTo>
                <a:lnTo>
                  <a:pt x="2684" y="263"/>
                </a:lnTo>
                <a:lnTo>
                  <a:pt x="2759" y="319"/>
                </a:lnTo>
                <a:lnTo>
                  <a:pt x="2834" y="376"/>
                </a:lnTo>
                <a:lnTo>
                  <a:pt x="2890" y="432"/>
                </a:lnTo>
                <a:lnTo>
                  <a:pt x="2928" y="507"/>
                </a:lnTo>
                <a:lnTo>
                  <a:pt x="2946" y="582"/>
                </a:lnTo>
                <a:lnTo>
                  <a:pt x="2965" y="676"/>
                </a:lnTo>
                <a:lnTo>
                  <a:pt x="2965" y="676"/>
                </a:lnTo>
                <a:lnTo>
                  <a:pt x="2965" y="770"/>
                </a:lnTo>
                <a:lnTo>
                  <a:pt x="2928" y="864"/>
                </a:lnTo>
                <a:lnTo>
                  <a:pt x="2890" y="976"/>
                </a:lnTo>
                <a:lnTo>
                  <a:pt x="2834" y="1089"/>
                </a:lnTo>
                <a:lnTo>
                  <a:pt x="2834" y="1089"/>
                </a:lnTo>
                <a:lnTo>
                  <a:pt x="2796" y="1126"/>
                </a:lnTo>
                <a:lnTo>
                  <a:pt x="2740" y="1183"/>
                </a:lnTo>
                <a:lnTo>
                  <a:pt x="2665" y="1201"/>
                </a:lnTo>
                <a:lnTo>
                  <a:pt x="2590" y="1239"/>
                </a:lnTo>
                <a:lnTo>
                  <a:pt x="2402" y="1258"/>
                </a:lnTo>
                <a:lnTo>
                  <a:pt x="2177" y="1276"/>
                </a:lnTo>
                <a:lnTo>
                  <a:pt x="2177" y="1276"/>
                </a:lnTo>
                <a:lnTo>
                  <a:pt x="1896" y="1258"/>
                </a:lnTo>
                <a:lnTo>
                  <a:pt x="1614" y="1220"/>
                </a:lnTo>
                <a:lnTo>
                  <a:pt x="1389" y="1183"/>
                </a:lnTo>
                <a:lnTo>
                  <a:pt x="1220" y="1145"/>
                </a:lnTo>
                <a:lnTo>
                  <a:pt x="1220" y="1145"/>
                </a:lnTo>
                <a:lnTo>
                  <a:pt x="976" y="1051"/>
                </a:lnTo>
                <a:lnTo>
                  <a:pt x="770" y="939"/>
                </a:lnTo>
                <a:lnTo>
                  <a:pt x="601" y="826"/>
                </a:lnTo>
                <a:lnTo>
                  <a:pt x="432" y="676"/>
                </a:lnTo>
                <a:lnTo>
                  <a:pt x="301" y="526"/>
                </a:lnTo>
                <a:lnTo>
                  <a:pt x="169" y="376"/>
                </a:lnTo>
                <a:lnTo>
                  <a:pt x="75" y="207"/>
                </a:lnTo>
                <a:lnTo>
                  <a:pt x="0" y="19"/>
                </a:lnTo>
                <a:lnTo>
                  <a:pt x="0" y="19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6344360" y="4890557"/>
            <a:ext cx="21988" cy="66567"/>
          </a:xfrm>
          <a:custGeom>
            <a:rect b="b" l="l" r="r" t="t"/>
            <a:pathLst>
              <a:path extrusionOk="0" fill="none" h="1765" w="583">
                <a:moveTo>
                  <a:pt x="1" y="1765"/>
                </a:moveTo>
                <a:lnTo>
                  <a:pt x="1" y="1765"/>
                </a:lnTo>
                <a:lnTo>
                  <a:pt x="1" y="1521"/>
                </a:lnTo>
                <a:lnTo>
                  <a:pt x="1" y="1277"/>
                </a:lnTo>
                <a:lnTo>
                  <a:pt x="39" y="1052"/>
                </a:lnTo>
                <a:lnTo>
                  <a:pt x="95" y="808"/>
                </a:lnTo>
                <a:lnTo>
                  <a:pt x="170" y="583"/>
                </a:lnTo>
                <a:lnTo>
                  <a:pt x="264" y="376"/>
                </a:lnTo>
                <a:lnTo>
                  <a:pt x="414" y="170"/>
                </a:lnTo>
                <a:lnTo>
                  <a:pt x="583" y="1"/>
                </a:lnTo>
                <a:lnTo>
                  <a:pt x="583" y="1"/>
                </a:lnTo>
                <a:lnTo>
                  <a:pt x="470" y="170"/>
                </a:lnTo>
                <a:lnTo>
                  <a:pt x="376" y="339"/>
                </a:lnTo>
                <a:lnTo>
                  <a:pt x="282" y="508"/>
                </a:lnTo>
                <a:lnTo>
                  <a:pt x="207" y="695"/>
                </a:lnTo>
                <a:lnTo>
                  <a:pt x="95" y="1052"/>
                </a:lnTo>
                <a:lnTo>
                  <a:pt x="39" y="1389"/>
                </a:lnTo>
                <a:lnTo>
                  <a:pt x="39" y="1389"/>
                </a:lnTo>
                <a:lnTo>
                  <a:pt x="20" y="1577"/>
                </a:lnTo>
                <a:lnTo>
                  <a:pt x="1" y="176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8804177" y="3537915"/>
            <a:ext cx="2145919" cy="2145055"/>
          </a:xfrm>
          <a:custGeom>
            <a:rect b="b" l="l" r="r" t="t"/>
            <a:pathLst>
              <a:path extrusionOk="0" h="62117" w="62142">
                <a:moveTo>
                  <a:pt x="31059" y="692"/>
                </a:moveTo>
                <a:lnTo>
                  <a:pt x="31849" y="717"/>
                </a:lnTo>
                <a:lnTo>
                  <a:pt x="32640" y="742"/>
                </a:lnTo>
                <a:lnTo>
                  <a:pt x="33406" y="791"/>
                </a:lnTo>
                <a:lnTo>
                  <a:pt x="34172" y="865"/>
                </a:lnTo>
                <a:lnTo>
                  <a:pt x="34938" y="940"/>
                </a:lnTo>
                <a:lnTo>
                  <a:pt x="35679" y="1038"/>
                </a:lnTo>
                <a:lnTo>
                  <a:pt x="36445" y="1162"/>
                </a:lnTo>
                <a:lnTo>
                  <a:pt x="37186" y="1310"/>
                </a:lnTo>
                <a:lnTo>
                  <a:pt x="37927" y="1483"/>
                </a:lnTo>
                <a:lnTo>
                  <a:pt x="38644" y="1656"/>
                </a:lnTo>
                <a:lnTo>
                  <a:pt x="39361" y="1854"/>
                </a:lnTo>
                <a:lnTo>
                  <a:pt x="40077" y="2076"/>
                </a:lnTo>
                <a:lnTo>
                  <a:pt x="40794" y="2299"/>
                </a:lnTo>
                <a:lnTo>
                  <a:pt x="41510" y="2546"/>
                </a:lnTo>
                <a:lnTo>
                  <a:pt x="42202" y="2817"/>
                </a:lnTo>
                <a:lnTo>
                  <a:pt x="42869" y="3089"/>
                </a:lnTo>
                <a:lnTo>
                  <a:pt x="43561" y="3386"/>
                </a:lnTo>
                <a:lnTo>
                  <a:pt x="44228" y="3707"/>
                </a:lnTo>
                <a:lnTo>
                  <a:pt x="44870" y="4028"/>
                </a:lnTo>
                <a:lnTo>
                  <a:pt x="45538" y="4374"/>
                </a:lnTo>
                <a:lnTo>
                  <a:pt x="46180" y="4720"/>
                </a:lnTo>
                <a:lnTo>
                  <a:pt x="46798" y="5091"/>
                </a:lnTo>
                <a:lnTo>
                  <a:pt x="47415" y="5486"/>
                </a:lnTo>
                <a:lnTo>
                  <a:pt x="48033" y="5881"/>
                </a:lnTo>
                <a:lnTo>
                  <a:pt x="48626" y="6301"/>
                </a:lnTo>
                <a:lnTo>
                  <a:pt x="49219" y="6746"/>
                </a:lnTo>
                <a:lnTo>
                  <a:pt x="49812" y="7191"/>
                </a:lnTo>
                <a:lnTo>
                  <a:pt x="50380" y="7635"/>
                </a:lnTo>
                <a:lnTo>
                  <a:pt x="50924" y="8105"/>
                </a:lnTo>
                <a:lnTo>
                  <a:pt x="51468" y="8599"/>
                </a:lnTo>
                <a:lnTo>
                  <a:pt x="52011" y="9093"/>
                </a:lnTo>
                <a:lnTo>
                  <a:pt x="52530" y="9612"/>
                </a:lnTo>
                <a:lnTo>
                  <a:pt x="53049" y="10131"/>
                </a:lnTo>
                <a:lnTo>
                  <a:pt x="53543" y="10650"/>
                </a:lnTo>
                <a:lnTo>
                  <a:pt x="54012" y="11193"/>
                </a:lnTo>
                <a:lnTo>
                  <a:pt x="54482" y="11762"/>
                </a:lnTo>
                <a:lnTo>
                  <a:pt x="54951" y="12330"/>
                </a:lnTo>
                <a:lnTo>
                  <a:pt x="55396" y="12898"/>
                </a:lnTo>
                <a:lnTo>
                  <a:pt x="55816" y="13491"/>
                </a:lnTo>
                <a:lnTo>
                  <a:pt x="56236" y="14084"/>
                </a:lnTo>
                <a:lnTo>
                  <a:pt x="56632" y="14702"/>
                </a:lnTo>
                <a:lnTo>
                  <a:pt x="57027" y="15320"/>
                </a:lnTo>
                <a:lnTo>
                  <a:pt x="57397" y="15962"/>
                </a:lnTo>
                <a:lnTo>
                  <a:pt x="57768" y="16605"/>
                </a:lnTo>
                <a:lnTo>
                  <a:pt x="58114" y="17247"/>
                </a:lnTo>
                <a:lnTo>
                  <a:pt x="58435" y="17914"/>
                </a:lnTo>
                <a:lnTo>
                  <a:pt x="58732" y="18581"/>
                </a:lnTo>
                <a:lnTo>
                  <a:pt x="59028" y="19248"/>
                </a:lnTo>
                <a:lnTo>
                  <a:pt x="59325" y="19940"/>
                </a:lnTo>
                <a:lnTo>
                  <a:pt x="59596" y="20632"/>
                </a:lnTo>
                <a:lnTo>
                  <a:pt x="59844" y="21324"/>
                </a:lnTo>
                <a:lnTo>
                  <a:pt x="60066" y="22040"/>
                </a:lnTo>
                <a:lnTo>
                  <a:pt x="60288" y="22757"/>
                </a:lnTo>
                <a:lnTo>
                  <a:pt x="60461" y="23473"/>
                </a:lnTo>
                <a:lnTo>
                  <a:pt x="60659" y="24215"/>
                </a:lnTo>
                <a:lnTo>
                  <a:pt x="60807" y="24956"/>
                </a:lnTo>
                <a:lnTo>
                  <a:pt x="60955" y="25697"/>
                </a:lnTo>
                <a:lnTo>
                  <a:pt x="61079" y="26438"/>
                </a:lnTo>
                <a:lnTo>
                  <a:pt x="61178" y="27204"/>
                </a:lnTo>
                <a:lnTo>
                  <a:pt x="61277" y="27970"/>
                </a:lnTo>
                <a:lnTo>
                  <a:pt x="61351" y="28736"/>
                </a:lnTo>
                <a:lnTo>
                  <a:pt x="61400" y="29502"/>
                </a:lnTo>
                <a:lnTo>
                  <a:pt x="61425" y="30268"/>
                </a:lnTo>
                <a:lnTo>
                  <a:pt x="61425" y="31059"/>
                </a:lnTo>
                <a:lnTo>
                  <a:pt x="61425" y="31849"/>
                </a:lnTo>
                <a:lnTo>
                  <a:pt x="61400" y="32615"/>
                </a:lnTo>
                <a:lnTo>
                  <a:pt x="61351" y="33381"/>
                </a:lnTo>
                <a:lnTo>
                  <a:pt x="61277" y="34147"/>
                </a:lnTo>
                <a:lnTo>
                  <a:pt x="61178" y="34913"/>
                </a:lnTo>
                <a:lnTo>
                  <a:pt x="61079" y="35679"/>
                </a:lnTo>
                <a:lnTo>
                  <a:pt x="60955" y="36421"/>
                </a:lnTo>
                <a:lnTo>
                  <a:pt x="60807" y="37162"/>
                </a:lnTo>
                <a:lnTo>
                  <a:pt x="60659" y="37903"/>
                </a:lnTo>
                <a:lnTo>
                  <a:pt x="60461" y="38644"/>
                </a:lnTo>
                <a:lnTo>
                  <a:pt x="60288" y="39361"/>
                </a:lnTo>
                <a:lnTo>
                  <a:pt x="60066" y="40077"/>
                </a:lnTo>
                <a:lnTo>
                  <a:pt x="59844" y="40794"/>
                </a:lnTo>
                <a:lnTo>
                  <a:pt x="59596" y="41486"/>
                </a:lnTo>
                <a:lnTo>
                  <a:pt x="59325" y="42178"/>
                </a:lnTo>
                <a:lnTo>
                  <a:pt x="59028" y="42869"/>
                </a:lnTo>
                <a:lnTo>
                  <a:pt x="58732" y="43536"/>
                </a:lnTo>
                <a:lnTo>
                  <a:pt x="58435" y="44204"/>
                </a:lnTo>
                <a:lnTo>
                  <a:pt x="58114" y="44871"/>
                </a:lnTo>
                <a:lnTo>
                  <a:pt x="57768" y="45513"/>
                </a:lnTo>
                <a:lnTo>
                  <a:pt x="57397" y="46156"/>
                </a:lnTo>
                <a:lnTo>
                  <a:pt x="57027" y="46798"/>
                </a:lnTo>
                <a:lnTo>
                  <a:pt x="56632" y="47416"/>
                </a:lnTo>
                <a:lnTo>
                  <a:pt x="56236" y="48009"/>
                </a:lnTo>
                <a:lnTo>
                  <a:pt x="55816" y="48626"/>
                </a:lnTo>
                <a:lnTo>
                  <a:pt x="55396" y="49219"/>
                </a:lnTo>
                <a:lnTo>
                  <a:pt x="54951" y="49788"/>
                </a:lnTo>
                <a:lnTo>
                  <a:pt x="54482" y="50356"/>
                </a:lnTo>
                <a:lnTo>
                  <a:pt x="54012" y="50924"/>
                </a:lnTo>
                <a:lnTo>
                  <a:pt x="53543" y="51468"/>
                </a:lnTo>
                <a:lnTo>
                  <a:pt x="53049" y="51987"/>
                </a:lnTo>
                <a:lnTo>
                  <a:pt x="52530" y="52506"/>
                </a:lnTo>
                <a:lnTo>
                  <a:pt x="52011" y="53024"/>
                </a:lnTo>
                <a:lnTo>
                  <a:pt x="51468" y="53519"/>
                </a:lnTo>
                <a:lnTo>
                  <a:pt x="50924" y="54013"/>
                </a:lnTo>
                <a:lnTo>
                  <a:pt x="50380" y="54482"/>
                </a:lnTo>
                <a:lnTo>
                  <a:pt x="49812" y="54927"/>
                </a:lnTo>
                <a:lnTo>
                  <a:pt x="49219" y="55372"/>
                </a:lnTo>
                <a:lnTo>
                  <a:pt x="48626" y="55816"/>
                </a:lnTo>
                <a:lnTo>
                  <a:pt x="48033" y="56236"/>
                </a:lnTo>
                <a:lnTo>
                  <a:pt x="47415" y="56632"/>
                </a:lnTo>
                <a:lnTo>
                  <a:pt x="46798" y="57027"/>
                </a:lnTo>
                <a:lnTo>
                  <a:pt x="46180" y="57398"/>
                </a:lnTo>
                <a:lnTo>
                  <a:pt x="45538" y="57744"/>
                </a:lnTo>
                <a:lnTo>
                  <a:pt x="44870" y="58090"/>
                </a:lnTo>
                <a:lnTo>
                  <a:pt x="44228" y="58411"/>
                </a:lnTo>
                <a:lnTo>
                  <a:pt x="43561" y="58732"/>
                </a:lnTo>
                <a:lnTo>
                  <a:pt x="42869" y="59028"/>
                </a:lnTo>
                <a:lnTo>
                  <a:pt x="42202" y="59300"/>
                </a:lnTo>
                <a:lnTo>
                  <a:pt x="41510" y="59572"/>
                </a:lnTo>
                <a:lnTo>
                  <a:pt x="40794" y="59819"/>
                </a:lnTo>
                <a:lnTo>
                  <a:pt x="40077" y="60042"/>
                </a:lnTo>
                <a:lnTo>
                  <a:pt x="39361" y="60264"/>
                </a:lnTo>
                <a:lnTo>
                  <a:pt x="38644" y="60462"/>
                </a:lnTo>
                <a:lnTo>
                  <a:pt x="37927" y="60635"/>
                </a:lnTo>
                <a:lnTo>
                  <a:pt x="37186" y="60807"/>
                </a:lnTo>
                <a:lnTo>
                  <a:pt x="36445" y="60931"/>
                </a:lnTo>
                <a:lnTo>
                  <a:pt x="35679" y="61055"/>
                </a:lnTo>
                <a:lnTo>
                  <a:pt x="34938" y="61178"/>
                </a:lnTo>
                <a:lnTo>
                  <a:pt x="34172" y="61252"/>
                </a:lnTo>
                <a:lnTo>
                  <a:pt x="33406" y="61326"/>
                </a:lnTo>
                <a:lnTo>
                  <a:pt x="32640" y="61376"/>
                </a:lnTo>
                <a:lnTo>
                  <a:pt x="31849" y="61400"/>
                </a:lnTo>
                <a:lnTo>
                  <a:pt x="31059" y="61425"/>
                </a:lnTo>
                <a:lnTo>
                  <a:pt x="30293" y="61400"/>
                </a:lnTo>
                <a:lnTo>
                  <a:pt x="29502" y="61376"/>
                </a:lnTo>
                <a:lnTo>
                  <a:pt x="28736" y="61326"/>
                </a:lnTo>
                <a:lnTo>
                  <a:pt x="27970" y="61252"/>
                </a:lnTo>
                <a:lnTo>
                  <a:pt x="27204" y="61178"/>
                </a:lnTo>
                <a:lnTo>
                  <a:pt x="26463" y="61055"/>
                </a:lnTo>
                <a:lnTo>
                  <a:pt x="25697" y="60931"/>
                </a:lnTo>
                <a:lnTo>
                  <a:pt x="24956" y="60807"/>
                </a:lnTo>
                <a:lnTo>
                  <a:pt x="24214" y="60635"/>
                </a:lnTo>
                <a:lnTo>
                  <a:pt x="23498" y="60462"/>
                </a:lnTo>
                <a:lnTo>
                  <a:pt x="22757" y="60264"/>
                </a:lnTo>
                <a:lnTo>
                  <a:pt x="22065" y="60042"/>
                </a:lnTo>
                <a:lnTo>
                  <a:pt x="21348" y="59819"/>
                </a:lnTo>
                <a:lnTo>
                  <a:pt x="20632" y="59572"/>
                </a:lnTo>
                <a:lnTo>
                  <a:pt x="19940" y="59300"/>
                </a:lnTo>
                <a:lnTo>
                  <a:pt x="19273" y="59028"/>
                </a:lnTo>
                <a:lnTo>
                  <a:pt x="18581" y="58732"/>
                </a:lnTo>
                <a:lnTo>
                  <a:pt x="17914" y="58411"/>
                </a:lnTo>
                <a:lnTo>
                  <a:pt x="17272" y="58090"/>
                </a:lnTo>
                <a:lnTo>
                  <a:pt x="16604" y="57744"/>
                </a:lnTo>
                <a:lnTo>
                  <a:pt x="15962" y="57398"/>
                </a:lnTo>
                <a:lnTo>
                  <a:pt x="15344" y="57027"/>
                </a:lnTo>
                <a:lnTo>
                  <a:pt x="14727" y="56632"/>
                </a:lnTo>
                <a:lnTo>
                  <a:pt x="14109" y="56236"/>
                </a:lnTo>
                <a:lnTo>
                  <a:pt x="13516" y="55816"/>
                </a:lnTo>
                <a:lnTo>
                  <a:pt x="12923" y="55372"/>
                </a:lnTo>
                <a:lnTo>
                  <a:pt x="12330" y="54927"/>
                </a:lnTo>
                <a:lnTo>
                  <a:pt x="11762" y="54482"/>
                </a:lnTo>
                <a:lnTo>
                  <a:pt x="11218" y="54013"/>
                </a:lnTo>
                <a:lnTo>
                  <a:pt x="10674" y="53519"/>
                </a:lnTo>
                <a:lnTo>
                  <a:pt x="10131" y="53024"/>
                </a:lnTo>
                <a:lnTo>
                  <a:pt x="9612" y="52506"/>
                </a:lnTo>
                <a:lnTo>
                  <a:pt x="9093" y="51987"/>
                </a:lnTo>
                <a:lnTo>
                  <a:pt x="8599" y="51468"/>
                </a:lnTo>
                <a:lnTo>
                  <a:pt x="8130" y="50924"/>
                </a:lnTo>
                <a:lnTo>
                  <a:pt x="7660" y="50356"/>
                </a:lnTo>
                <a:lnTo>
                  <a:pt x="7191" y="49788"/>
                </a:lnTo>
                <a:lnTo>
                  <a:pt x="6746" y="49219"/>
                </a:lnTo>
                <a:lnTo>
                  <a:pt x="6326" y="48626"/>
                </a:lnTo>
                <a:lnTo>
                  <a:pt x="5906" y="48009"/>
                </a:lnTo>
                <a:lnTo>
                  <a:pt x="5510" y="47416"/>
                </a:lnTo>
                <a:lnTo>
                  <a:pt x="5115" y="46798"/>
                </a:lnTo>
                <a:lnTo>
                  <a:pt x="4745" y="46156"/>
                </a:lnTo>
                <a:lnTo>
                  <a:pt x="4374" y="45513"/>
                </a:lnTo>
                <a:lnTo>
                  <a:pt x="4028" y="44871"/>
                </a:lnTo>
                <a:lnTo>
                  <a:pt x="3707" y="44204"/>
                </a:lnTo>
                <a:lnTo>
                  <a:pt x="3386" y="43536"/>
                </a:lnTo>
                <a:lnTo>
                  <a:pt x="3089" y="42869"/>
                </a:lnTo>
                <a:lnTo>
                  <a:pt x="2817" y="42178"/>
                </a:lnTo>
                <a:lnTo>
                  <a:pt x="2545" y="41486"/>
                </a:lnTo>
                <a:lnTo>
                  <a:pt x="2298" y="40794"/>
                </a:lnTo>
                <a:lnTo>
                  <a:pt x="2076" y="40077"/>
                </a:lnTo>
                <a:lnTo>
                  <a:pt x="1854" y="39361"/>
                </a:lnTo>
                <a:lnTo>
                  <a:pt x="1681" y="38644"/>
                </a:lnTo>
                <a:lnTo>
                  <a:pt x="1483" y="37903"/>
                </a:lnTo>
                <a:lnTo>
                  <a:pt x="1335" y="37162"/>
                </a:lnTo>
                <a:lnTo>
                  <a:pt x="1187" y="36421"/>
                </a:lnTo>
                <a:lnTo>
                  <a:pt x="1063" y="35679"/>
                </a:lnTo>
                <a:lnTo>
                  <a:pt x="964" y="34913"/>
                </a:lnTo>
                <a:lnTo>
                  <a:pt x="865" y="34147"/>
                </a:lnTo>
                <a:lnTo>
                  <a:pt x="791" y="33381"/>
                </a:lnTo>
                <a:lnTo>
                  <a:pt x="742" y="32615"/>
                </a:lnTo>
                <a:lnTo>
                  <a:pt x="717" y="31849"/>
                </a:lnTo>
                <a:lnTo>
                  <a:pt x="717" y="31059"/>
                </a:lnTo>
                <a:lnTo>
                  <a:pt x="717" y="30268"/>
                </a:lnTo>
                <a:lnTo>
                  <a:pt x="742" y="29502"/>
                </a:lnTo>
                <a:lnTo>
                  <a:pt x="791" y="28736"/>
                </a:lnTo>
                <a:lnTo>
                  <a:pt x="865" y="27970"/>
                </a:lnTo>
                <a:lnTo>
                  <a:pt x="964" y="27204"/>
                </a:lnTo>
                <a:lnTo>
                  <a:pt x="1063" y="26438"/>
                </a:lnTo>
                <a:lnTo>
                  <a:pt x="1187" y="25697"/>
                </a:lnTo>
                <a:lnTo>
                  <a:pt x="1335" y="24956"/>
                </a:lnTo>
                <a:lnTo>
                  <a:pt x="1483" y="24215"/>
                </a:lnTo>
                <a:lnTo>
                  <a:pt x="1681" y="23473"/>
                </a:lnTo>
                <a:lnTo>
                  <a:pt x="1854" y="22757"/>
                </a:lnTo>
                <a:lnTo>
                  <a:pt x="2076" y="22040"/>
                </a:lnTo>
                <a:lnTo>
                  <a:pt x="2298" y="21324"/>
                </a:lnTo>
                <a:lnTo>
                  <a:pt x="2545" y="20632"/>
                </a:lnTo>
                <a:lnTo>
                  <a:pt x="2817" y="19940"/>
                </a:lnTo>
                <a:lnTo>
                  <a:pt x="3089" y="19248"/>
                </a:lnTo>
                <a:lnTo>
                  <a:pt x="3386" y="18581"/>
                </a:lnTo>
                <a:lnTo>
                  <a:pt x="3707" y="17914"/>
                </a:lnTo>
                <a:lnTo>
                  <a:pt x="4028" y="17247"/>
                </a:lnTo>
                <a:lnTo>
                  <a:pt x="4374" y="16605"/>
                </a:lnTo>
                <a:lnTo>
                  <a:pt x="4745" y="15962"/>
                </a:lnTo>
                <a:lnTo>
                  <a:pt x="5115" y="15320"/>
                </a:lnTo>
                <a:lnTo>
                  <a:pt x="5510" y="14702"/>
                </a:lnTo>
                <a:lnTo>
                  <a:pt x="5906" y="14084"/>
                </a:lnTo>
                <a:lnTo>
                  <a:pt x="6326" y="13491"/>
                </a:lnTo>
                <a:lnTo>
                  <a:pt x="6746" y="12898"/>
                </a:lnTo>
                <a:lnTo>
                  <a:pt x="7191" y="12330"/>
                </a:lnTo>
                <a:lnTo>
                  <a:pt x="7660" y="11762"/>
                </a:lnTo>
                <a:lnTo>
                  <a:pt x="8130" y="11193"/>
                </a:lnTo>
                <a:lnTo>
                  <a:pt x="8599" y="10650"/>
                </a:lnTo>
                <a:lnTo>
                  <a:pt x="9093" y="10131"/>
                </a:lnTo>
                <a:lnTo>
                  <a:pt x="9612" y="9612"/>
                </a:lnTo>
                <a:lnTo>
                  <a:pt x="10131" y="9093"/>
                </a:lnTo>
                <a:lnTo>
                  <a:pt x="10674" y="8599"/>
                </a:lnTo>
                <a:lnTo>
                  <a:pt x="11218" y="8105"/>
                </a:lnTo>
                <a:lnTo>
                  <a:pt x="11762" y="7635"/>
                </a:lnTo>
                <a:lnTo>
                  <a:pt x="12330" y="7191"/>
                </a:lnTo>
                <a:lnTo>
                  <a:pt x="12923" y="6746"/>
                </a:lnTo>
                <a:lnTo>
                  <a:pt x="13516" y="6301"/>
                </a:lnTo>
                <a:lnTo>
                  <a:pt x="14109" y="5881"/>
                </a:lnTo>
                <a:lnTo>
                  <a:pt x="14727" y="5486"/>
                </a:lnTo>
                <a:lnTo>
                  <a:pt x="15344" y="5091"/>
                </a:lnTo>
                <a:lnTo>
                  <a:pt x="15962" y="4720"/>
                </a:lnTo>
                <a:lnTo>
                  <a:pt x="16604" y="4374"/>
                </a:lnTo>
                <a:lnTo>
                  <a:pt x="17272" y="4028"/>
                </a:lnTo>
                <a:lnTo>
                  <a:pt x="17914" y="3707"/>
                </a:lnTo>
                <a:lnTo>
                  <a:pt x="18581" y="3386"/>
                </a:lnTo>
                <a:lnTo>
                  <a:pt x="19273" y="3089"/>
                </a:lnTo>
                <a:lnTo>
                  <a:pt x="19940" y="2817"/>
                </a:lnTo>
                <a:lnTo>
                  <a:pt x="20632" y="2546"/>
                </a:lnTo>
                <a:lnTo>
                  <a:pt x="21348" y="2299"/>
                </a:lnTo>
                <a:lnTo>
                  <a:pt x="22065" y="2076"/>
                </a:lnTo>
                <a:lnTo>
                  <a:pt x="22757" y="1854"/>
                </a:lnTo>
                <a:lnTo>
                  <a:pt x="23498" y="1656"/>
                </a:lnTo>
                <a:lnTo>
                  <a:pt x="24214" y="1483"/>
                </a:lnTo>
                <a:lnTo>
                  <a:pt x="24956" y="1310"/>
                </a:lnTo>
                <a:lnTo>
                  <a:pt x="25697" y="1162"/>
                </a:lnTo>
                <a:lnTo>
                  <a:pt x="26463" y="1038"/>
                </a:lnTo>
                <a:lnTo>
                  <a:pt x="27204" y="940"/>
                </a:lnTo>
                <a:lnTo>
                  <a:pt x="27970" y="865"/>
                </a:lnTo>
                <a:lnTo>
                  <a:pt x="28736" y="791"/>
                </a:lnTo>
                <a:lnTo>
                  <a:pt x="29502" y="742"/>
                </a:lnTo>
                <a:lnTo>
                  <a:pt x="30293" y="717"/>
                </a:lnTo>
                <a:lnTo>
                  <a:pt x="31059" y="692"/>
                </a:lnTo>
                <a:close/>
                <a:moveTo>
                  <a:pt x="30268" y="1"/>
                </a:moveTo>
                <a:lnTo>
                  <a:pt x="29477" y="25"/>
                </a:lnTo>
                <a:lnTo>
                  <a:pt x="28687" y="75"/>
                </a:lnTo>
                <a:lnTo>
                  <a:pt x="27896" y="149"/>
                </a:lnTo>
                <a:lnTo>
                  <a:pt x="27130" y="248"/>
                </a:lnTo>
                <a:lnTo>
                  <a:pt x="26339" y="347"/>
                </a:lnTo>
                <a:lnTo>
                  <a:pt x="25573" y="470"/>
                </a:lnTo>
                <a:lnTo>
                  <a:pt x="24807" y="618"/>
                </a:lnTo>
                <a:lnTo>
                  <a:pt x="24066" y="791"/>
                </a:lnTo>
                <a:lnTo>
                  <a:pt x="23325" y="964"/>
                </a:lnTo>
                <a:lnTo>
                  <a:pt x="22584" y="1162"/>
                </a:lnTo>
                <a:lnTo>
                  <a:pt x="21843" y="1384"/>
                </a:lnTo>
                <a:lnTo>
                  <a:pt x="21126" y="1631"/>
                </a:lnTo>
                <a:lnTo>
                  <a:pt x="20409" y="1878"/>
                </a:lnTo>
                <a:lnTo>
                  <a:pt x="19693" y="2150"/>
                </a:lnTo>
                <a:lnTo>
                  <a:pt x="19001" y="2447"/>
                </a:lnTo>
                <a:lnTo>
                  <a:pt x="18309" y="2743"/>
                </a:lnTo>
                <a:lnTo>
                  <a:pt x="17617" y="3064"/>
                </a:lnTo>
                <a:lnTo>
                  <a:pt x="16950" y="3386"/>
                </a:lnTo>
                <a:lnTo>
                  <a:pt x="16283" y="3756"/>
                </a:lnTo>
                <a:lnTo>
                  <a:pt x="15616" y="4102"/>
                </a:lnTo>
                <a:lnTo>
                  <a:pt x="14974" y="4498"/>
                </a:lnTo>
                <a:lnTo>
                  <a:pt x="14331" y="4893"/>
                </a:lnTo>
                <a:lnTo>
                  <a:pt x="13714" y="5313"/>
                </a:lnTo>
                <a:lnTo>
                  <a:pt x="13096" y="5733"/>
                </a:lnTo>
                <a:lnTo>
                  <a:pt x="12503" y="6178"/>
                </a:lnTo>
                <a:lnTo>
                  <a:pt x="11910" y="6622"/>
                </a:lnTo>
                <a:lnTo>
                  <a:pt x="11317" y="7092"/>
                </a:lnTo>
                <a:lnTo>
                  <a:pt x="10749" y="7586"/>
                </a:lnTo>
                <a:lnTo>
                  <a:pt x="10205" y="8080"/>
                </a:lnTo>
                <a:lnTo>
                  <a:pt x="9637" y="8574"/>
                </a:lnTo>
                <a:lnTo>
                  <a:pt x="9118" y="9093"/>
                </a:lnTo>
                <a:lnTo>
                  <a:pt x="8599" y="9637"/>
                </a:lnTo>
                <a:lnTo>
                  <a:pt x="8080" y="10180"/>
                </a:lnTo>
                <a:lnTo>
                  <a:pt x="7586" y="10749"/>
                </a:lnTo>
                <a:lnTo>
                  <a:pt x="7116" y="11317"/>
                </a:lnTo>
                <a:lnTo>
                  <a:pt x="6647" y="11885"/>
                </a:lnTo>
                <a:lnTo>
                  <a:pt x="6178" y="12478"/>
                </a:lnTo>
                <a:lnTo>
                  <a:pt x="5733" y="13096"/>
                </a:lnTo>
                <a:lnTo>
                  <a:pt x="5313" y="13689"/>
                </a:lnTo>
                <a:lnTo>
                  <a:pt x="4917" y="14331"/>
                </a:lnTo>
                <a:lnTo>
                  <a:pt x="4497" y="14949"/>
                </a:lnTo>
                <a:lnTo>
                  <a:pt x="4127" y="15616"/>
                </a:lnTo>
                <a:lnTo>
                  <a:pt x="3756" y="16259"/>
                </a:lnTo>
                <a:lnTo>
                  <a:pt x="3410" y="16926"/>
                </a:lnTo>
                <a:lnTo>
                  <a:pt x="3064" y="17593"/>
                </a:lnTo>
                <a:lnTo>
                  <a:pt x="2743" y="18285"/>
                </a:lnTo>
                <a:lnTo>
                  <a:pt x="2447" y="18977"/>
                </a:lnTo>
                <a:lnTo>
                  <a:pt x="2175" y="19668"/>
                </a:lnTo>
                <a:lnTo>
                  <a:pt x="1903" y="20385"/>
                </a:lnTo>
                <a:lnTo>
                  <a:pt x="1631" y="21101"/>
                </a:lnTo>
                <a:lnTo>
                  <a:pt x="1409" y="21818"/>
                </a:lnTo>
                <a:lnTo>
                  <a:pt x="1187" y="22559"/>
                </a:lnTo>
                <a:lnTo>
                  <a:pt x="989" y="23300"/>
                </a:lnTo>
                <a:lnTo>
                  <a:pt x="791" y="24042"/>
                </a:lnTo>
                <a:lnTo>
                  <a:pt x="643" y="24808"/>
                </a:lnTo>
                <a:lnTo>
                  <a:pt x="495" y="25574"/>
                </a:lnTo>
                <a:lnTo>
                  <a:pt x="371" y="26340"/>
                </a:lnTo>
                <a:lnTo>
                  <a:pt x="248" y="27106"/>
                </a:lnTo>
                <a:lnTo>
                  <a:pt x="174" y="27896"/>
                </a:lnTo>
                <a:lnTo>
                  <a:pt x="99" y="28662"/>
                </a:lnTo>
                <a:lnTo>
                  <a:pt x="50" y="29453"/>
                </a:lnTo>
                <a:lnTo>
                  <a:pt x="25" y="30268"/>
                </a:lnTo>
                <a:lnTo>
                  <a:pt x="1" y="31059"/>
                </a:lnTo>
                <a:lnTo>
                  <a:pt x="25" y="31849"/>
                </a:lnTo>
                <a:lnTo>
                  <a:pt x="50" y="32665"/>
                </a:lnTo>
                <a:lnTo>
                  <a:pt x="99" y="33456"/>
                </a:lnTo>
                <a:lnTo>
                  <a:pt x="174" y="34221"/>
                </a:lnTo>
                <a:lnTo>
                  <a:pt x="248" y="35012"/>
                </a:lnTo>
                <a:lnTo>
                  <a:pt x="371" y="35778"/>
                </a:lnTo>
                <a:lnTo>
                  <a:pt x="495" y="36544"/>
                </a:lnTo>
                <a:lnTo>
                  <a:pt x="643" y="37310"/>
                </a:lnTo>
                <a:lnTo>
                  <a:pt x="791" y="38076"/>
                </a:lnTo>
                <a:lnTo>
                  <a:pt x="989" y="38817"/>
                </a:lnTo>
                <a:lnTo>
                  <a:pt x="1187" y="39558"/>
                </a:lnTo>
                <a:lnTo>
                  <a:pt x="1409" y="40275"/>
                </a:lnTo>
                <a:lnTo>
                  <a:pt x="1631" y="41016"/>
                </a:lnTo>
                <a:lnTo>
                  <a:pt x="1903" y="41733"/>
                </a:lnTo>
                <a:lnTo>
                  <a:pt x="2175" y="42449"/>
                </a:lnTo>
                <a:lnTo>
                  <a:pt x="2447" y="43141"/>
                </a:lnTo>
                <a:lnTo>
                  <a:pt x="2743" y="43833"/>
                </a:lnTo>
                <a:lnTo>
                  <a:pt x="3064" y="44525"/>
                </a:lnTo>
                <a:lnTo>
                  <a:pt x="3410" y="45192"/>
                </a:lnTo>
                <a:lnTo>
                  <a:pt x="3756" y="45859"/>
                </a:lnTo>
                <a:lnTo>
                  <a:pt x="4127" y="46501"/>
                </a:lnTo>
                <a:lnTo>
                  <a:pt x="4497" y="47144"/>
                </a:lnTo>
                <a:lnTo>
                  <a:pt x="4917" y="47786"/>
                </a:lnTo>
                <a:lnTo>
                  <a:pt x="5313" y="48404"/>
                </a:lnTo>
                <a:lnTo>
                  <a:pt x="5733" y="49022"/>
                </a:lnTo>
                <a:lnTo>
                  <a:pt x="6178" y="49639"/>
                </a:lnTo>
                <a:lnTo>
                  <a:pt x="6647" y="50232"/>
                </a:lnTo>
                <a:lnTo>
                  <a:pt x="7116" y="50801"/>
                </a:lnTo>
                <a:lnTo>
                  <a:pt x="7586" y="51369"/>
                </a:lnTo>
                <a:lnTo>
                  <a:pt x="8080" y="51937"/>
                </a:lnTo>
                <a:lnTo>
                  <a:pt x="8599" y="52481"/>
                </a:lnTo>
                <a:lnTo>
                  <a:pt x="9118" y="53024"/>
                </a:lnTo>
                <a:lnTo>
                  <a:pt x="9637" y="53543"/>
                </a:lnTo>
                <a:lnTo>
                  <a:pt x="10205" y="54037"/>
                </a:lnTo>
                <a:lnTo>
                  <a:pt x="10749" y="54532"/>
                </a:lnTo>
                <a:lnTo>
                  <a:pt x="11317" y="55026"/>
                </a:lnTo>
                <a:lnTo>
                  <a:pt x="11910" y="55495"/>
                </a:lnTo>
                <a:lnTo>
                  <a:pt x="12503" y="55940"/>
                </a:lnTo>
                <a:lnTo>
                  <a:pt x="13096" y="56385"/>
                </a:lnTo>
                <a:lnTo>
                  <a:pt x="13714" y="56805"/>
                </a:lnTo>
                <a:lnTo>
                  <a:pt x="14331" y="57225"/>
                </a:lnTo>
                <a:lnTo>
                  <a:pt x="14974" y="57620"/>
                </a:lnTo>
                <a:lnTo>
                  <a:pt x="15616" y="57991"/>
                </a:lnTo>
                <a:lnTo>
                  <a:pt x="16283" y="58361"/>
                </a:lnTo>
                <a:lnTo>
                  <a:pt x="16950" y="58707"/>
                </a:lnTo>
                <a:lnTo>
                  <a:pt x="17617" y="59053"/>
                </a:lnTo>
                <a:lnTo>
                  <a:pt x="18309" y="59374"/>
                </a:lnTo>
                <a:lnTo>
                  <a:pt x="19001" y="59671"/>
                </a:lnTo>
                <a:lnTo>
                  <a:pt x="19693" y="59967"/>
                </a:lnTo>
                <a:lnTo>
                  <a:pt x="20409" y="60239"/>
                </a:lnTo>
                <a:lnTo>
                  <a:pt x="21126" y="60486"/>
                </a:lnTo>
                <a:lnTo>
                  <a:pt x="21843" y="60733"/>
                </a:lnTo>
                <a:lnTo>
                  <a:pt x="22584" y="60931"/>
                </a:lnTo>
                <a:lnTo>
                  <a:pt x="23325" y="61153"/>
                </a:lnTo>
                <a:lnTo>
                  <a:pt x="24066" y="61326"/>
                </a:lnTo>
                <a:lnTo>
                  <a:pt x="24807" y="61499"/>
                </a:lnTo>
                <a:lnTo>
                  <a:pt x="25573" y="61648"/>
                </a:lnTo>
                <a:lnTo>
                  <a:pt x="26339" y="61771"/>
                </a:lnTo>
                <a:lnTo>
                  <a:pt x="27130" y="61870"/>
                </a:lnTo>
                <a:lnTo>
                  <a:pt x="27896" y="61969"/>
                </a:lnTo>
                <a:lnTo>
                  <a:pt x="28687" y="62043"/>
                </a:lnTo>
                <a:lnTo>
                  <a:pt x="29477" y="62092"/>
                </a:lnTo>
                <a:lnTo>
                  <a:pt x="30268" y="62117"/>
                </a:lnTo>
                <a:lnTo>
                  <a:pt x="31874" y="62117"/>
                </a:lnTo>
                <a:lnTo>
                  <a:pt x="32665" y="62092"/>
                </a:lnTo>
                <a:lnTo>
                  <a:pt x="33455" y="62043"/>
                </a:lnTo>
                <a:lnTo>
                  <a:pt x="34246" y="61969"/>
                </a:lnTo>
                <a:lnTo>
                  <a:pt x="35012" y="61870"/>
                </a:lnTo>
                <a:lnTo>
                  <a:pt x="35803" y="61771"/>
                </a:lnTo>
                <a:lnTo>
                  <a:pt x="36569" y="61648"/>
                </a:lnTo>
                <a:lnTo>
                  <a:pt x="37334" y="61499"/>
                </a:lnTo>
                <a:lnTo>
                  <a:pt x="38076" y="61326"/>
                </a:lnTo>
                <a:lnTo>
                  <a:pt x="38817" y="61153"/>
                </a:lnTo>
                <a:lnTo>
                  <a:pt x="39558" y="60931"/>
                </a:lnTo>
                <a:lnTo>
                  <a:pt x="40299" y="60733"/>
                </a:lnTo>
                <a:lnTo>
                  <a:pt x="41016" y="60486"/>
                </a:lnTo>
                <a:lnTo>
                  <a:pt x="41733" y="60239"/>
                </a:lnTo>
                <a:lnTo>
                  <a:pt x="42449" y="59967"/>
                </a:lnTo>
                <a:lnTo>
                  <a:pt x="43141" y="59671"/>
                </a:lnTo>
                <a:lnTo>
                  <a:pt x="43833" y="59374"/>
                </a:lnTo>
                <a:lnTo>
                  <a:pt x="44525" y="59053"/>
                </a:lnTo>
                <a:lnTo>
                  <a:pt x="45192" y="58707"/>
                </a:lnTo>
                <a:lnTo>
                  <a:pt x="45859" y="58361"/>
                </a:lnTo>
                <a:lnTo>
                  <a:pt x="46526" y="57991"/>
                </a:lnTo>
                <a:lnTo>
                  <a:pt x="47168" y="57620"/>
                </a:lnTo>
                <a:lnTo>
                  <a:pt x="47811" y="57225"/>
                </a:lnTo>
                <a:lnTo>
                  <a:pt x="48428" y="56805"/>
                </a:lnTo>
                <a:lnTo>
                  <a:pt x="49046" y="56385"/>
                </a:lnTo>
                <a:lnTo>
                  <a:pt x="49639" y="55940"/>
                </a:lnTo>
                <a:lnTo>
                  <a:pt x="50232" y="55495"/>
                </a:lnTo>
                <a:lnTo>
                  <a:pt x="50825" y="55026"/>
                </a:lnTo>
                <a:lnTo>
                  <a:pt x="51393" y="54532"/>
                </a:lnTo>
                <a:lnTo>
                  <a:pt x="51937" y="54037"/>
                </a:lnTo>
                <a:lnTo>
                  <a:pt x="52505" y="53543"/>
                </a:lnTo>
                <a:lnTo>
                  <a:pt x="53024" y="53024"/>
                </a:lnTo>
                <a:lnTo>
                  <a:pt x="53543" y="52481"/>
                </a:lnTo>
                <a:lnTo>
                  <a:pt x="54062" y="51937"/>
                </a:lnTo>
                <a:lnTo>
                  <a:pt x="54556" y="51369"/>
                </a:lnTo>
                <a:lnTo>
                  <a:pt x="55025" y="50801"/>
                </a:lnTo>
                <a:lnTo>
                  <a:pt x="55495" y="50232"/>
                </a:lnTo>
                <a:lnTo>
                  <a:pt x="55964" y="49639"/>
                </a:lnTo>
                <a:lnTo>
                  <a:pt x="56384" y="49022"/>
                </a:lnTo>
                <a:lnTo>
                  <a:pt x="56829" y="48404"/>
                </a:lnTo>
                <a:lnTo>
                  <a:pt x="57225" y="47786"/>
                </a:lnTo>
                <a:lnTo>
                  <a:pt x="57620" y="47144"/>
                </a:lnTo>
                <a:lnTo>
                  <a:pt x="58015" y="46501"/>
                </a:lnTo>
                <a:lnTo>
                  <a:pt x="58386" y="45859"/>
                </a:lnTo>
                <a:lnTo>
                  <a:pt x="58732" y="45192"/>
                </a:lnTo>
                <a:lnTo>
                  <a:pt x="59078" y="44525"/>
                </a:lnTo>
                <a:lnTo>
                  <a:pt x="59399" y="43833"/>
                </a:lnTo>
                <a:lnTo>
                  <a:pt x="59695" y="43141"/>
                </a:lnTo>
                <a:lnTo>
                  <a:pt x="59967" y="42449"/>
                </a:lnTo>
                <a:lnTo>
                  <a:pt x="60239" y="41733"/>
                </a:lnTo>
                <a:lnTo>
                  <a:pt x="60511" y="41016"/>
                </a:lnTo>
                <a:lnTo>
                  <a:pt x="60733" y="40275"/>
                </a:lnTo>
                <a:lnTo>
                  <a:pt x="60955" y="39558"/>
                </a:lnTo>
                <a:lnTo>
                  <a:pt x="61153" y="38817"/>
                </a:lnTo>
                <a:lnTo>
                  <a:pt x="61351" y="38076"/>
                </a:lnTo>
                <a:lnTo>
                  <a:pt x="61499" y="37310"/>
                </a:lnTo>
                <a:lnTo>
                  <a:pt x="61647" y="36544"/>
                </a:lnTo>
                <a:lnTo>
                  <a:pt x="61771" y="35778"/>
                </a:lnTo>
                <a:lnTo>
                  <a:pt x="61894" y="35012"/>
                </a:lnTo>
                <a:lnTo>
                  <a:pt x="61968" y="34221"/>
                </a:lnTo>
                <a:lnTo>
                  <a:pt x="62043" y="33456"/>
                </a:lnTo>
                <a:lnTo>
                  <a:pt x="62092" y="32665"/>
                </a:lnTo>
                <a:lnTo>
                  <a:pt x="62117" y="31849"/>
                </a:lnTo>
                <a:lnTo>
                  <a:pt x="62141" y="31059"/>
                </a:lnTo>
                <a:lnTo>
                  <a:pt x="62117" y="30268"/>
                </a:lnTo>
                <a:lnTo>
                  <a:pt x="62092" y="29453"/>
                </a:lnTo>
                <a:lnTo>
                  <a:pt x="62043" y="28662"/>
                </a:lnTo>
                <a:lnTo>
                  <a:pt x="61968" y="27896"/>
                </a:lnTo>
                <a:lnTo>
                  <a:pt x="61894" y="27106"/>
                </a:lnTo>
                <a:lnTo>
                  <a:pt x="61771" y="26340"/>
                </a:lnTo>
                <a:lnTo>
                  <a:pt x="61647" y="25574"/>
                </a:lnTo>
                <a:lnTo>
                  <a:pt x="61499" y="24808"/>
                </a:lnTo>
                <a:lnTo>
                  <a:pt x="61351" y="24042"/>
                </a:lnTo>
                <a:lnTo>
                  <a:pt x="61153" y="23300"/>
                </a:lnTo>
                <a:lnTo>
                  <a:pt x="60955" y="22559"/>
                </a:lnTo>
                <a:lnTo>
                  <a:pt x="60733" y="21818"/>
                </a:lnTo>
                <a:lnTo>
                  <a:pt x="60511" y="21101"/>
                </a:lnTo>
                <a:lnTo>
                  <a:pt x="60239" y="20385"/>
                </a:lnTo>
                <a:lnTo>
                  <a:pt x="59967" y="19668"/>
                </a:lnTo>
                <a:lnTo>
                  <a:pt x="59695" y="18977"/>
                </a:lnTo>
                <a:lnTo>
                  <a:pt x="59399" y="18285"/>
                </a:lnTo>
                <a:lnTo>
                  <a:pt x="59078" y="17593"/>
                </a:lnTo>
                <a:lnTo>
                  <a:pt x="58732" y="16926"/>
                </a:lnTo>
                <a:lnTo>
                  <a:pt x="58386" y="16259"/>
                </a:lnTo>
                <a:lnTo>
                  <a:pt x="58015" y="15616"/>
                </a:lnTo>
                <a:lnTo>
                  <a:pt x="57620" y="14949"/>
                </a:lnTo>
                <a:lnTo>
                  <a:pt x="57225" y="14331"/>
                </a:lnTo>
                <a:lnTo>
                  <a:pt x="56829" y="13689"/>
                </a:lnTo>
                <a:lnTo>
                  <a:pt x="56384" y="13096"/>
                </a:lnTo>
                <a:lnTo>
                  <a:pt x="55964" y="12478"/>
                </a:lnTo>
                <a:lnTo>
                  <a:pt x="55495" y="11885"/>
                </a:lnTo>
                <a:lnTo>
                  <a:pt x="55025" y="11317"/>
                </a:lnTo>
                <a:lnTo>
                  <a:pt x="54556" y="10749"/>
                </a:lnTo>
                <a:lnTo>
                  <a:pt x="54062" y="10180"/>
                </a:lnTo>
                <a:lnTo>
                  <a:pt x="53543" y="9637"/>
                </a:lnTo>
                <a:lnTo>
                  <a:pt x="53024" y="9093"/>
                </a:lnTo>
                <a:lnTo>
                  <a:pt x="52505" y="8574"/>
                </a:lnTo>
                <a:lnTo>
                  <a:pt x="51937" y="8080"/>
                </a:lnTo>
                <a:lnTo>
                  <a:pt x="51393" y="7586"/>
                </a:lnTo>
                <a:lnTo>
                  <a:pt x="50825" y="7092"/>
                </a:lnTo>
                <a:lnTo>
                  <a:pt x="50232" y="6622"/>
                </a:lnTo>
                <a:lnTo>
                  <a:pt x="49639" y="6178"/>
                </a:lnTo>
                <a:lnTo>
                  <a:pt x="49046" y="5733"/>
                </a:lnTo>
                <a:lnTo>
                  <a:pt x="48428" y="5313"/>
                </a:lnTo>
                <a:lnTo>
                  <a:pt x="47811" y="4893"/>
                </a:lnTo>
                <a:lnTo>
                  <a:pt x="47168" y="4498"/>
                </a:lnTo>
                <a:lnTo>
                  <a:pt x="46526" y="4102"/>
                </a:lnTo>
                <a:lnTo>
                  <a:pt x="45859" y="3756"/>
                </a:lnTo>
                <a:lnTo>
                  <a:pt x="45192" y="3386"/>
                </a:lnTo>
                <a:lnTo>
                  <a:pt x="44525" y="3064"/>
                </a:lnTo>
                <a:lnTo>
                  <a:pt x="43833" y="2743"/>
                </a:lnTo>
                <a:lnTo>
                  <a:pt x="43141" y="2447"/>
                </a:lnTo>
                <a:lnTo>
                  <a:pt x="42449" y="2150"/>
                </a:lnTo>
                <a:lnTo>
                  <a:pt x="41733" y="1878"/>
                </a:lnTo>
                <a:lnTo>
                  <a:pt x="41016" y="1631"/>
                </a:lnTo>
                <a:lnTo>
                  <a:pt x="40299" y="1384"/>
                </a:lnTo>
                <a:lnTo>
                  <a:pt x="39558" y="1162"/>
                </a:lnTo>
                <a:lnTo>
                  <a:pt x="38817" y="964"/>
                </a:lnTo>
                <a:lnTo>
                  <a:pt x="38076" y="791"/>
                </a:lnTo>
                <a:lnTo>
                  <a:pt x="37334" y="618"/>
                </a:lnTo>
                <a:lnTo>
                  <a:pt x="36569" y="470"/>
                </a:lnTo>
                <a:lnTo>
                  <a:pt x="35803" y="347"/>
                </a:lnTo>
                <a:lnTo>
                  <a:pt x="35012" y="248"/>
                </a:lnTo>
                <a:lnTo>
                  <a:pt x="34246" y="149"/>
                </a:lnTo>
                <a:lnTo>
                  <a:pt x="33455" y="75"/>
                </a:lnTo>
                <a:lnTo>
                  <a:pt x="32665" y="25"/>
                </a:lnTo>
                <a:lnTo>
                  <a:pt x="3187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8372100" y="4477883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8515335" y="3872855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8515335" y="3872855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-1130748" y="-1051810"/>
            <a:ext cx="2145919" cy="2145055"/>
          </a:xfrm>
          <a:custGeom>
            <a:rect b="b" l="l" r="r" t="t"/>
            <a:pathLst>
              <a:path extrusionOk="0" h="62117" w="62142">
                <a:moveTo>
                  <a:pt x="31059" y="692"/>
                </a:moveTo>
                <a:lnTo>
                  <a:pt x="31849" y="717"/>
                </a:lnTo>
                <a:lnTo>
                  <a:pt x="32640" y="742"/>
                </a:lnTo>
                <a:lnTo>
                  <a:pt x="33406" y="791"/>
                </a:lnTo>
                <a:lnTo>
                  <a:pt x="34172" y="865"/>
                </a:lnTo>
                <a:lnTo>
                  <a:pt x="34938" y="940"/>
                </a:lnTo>
                <a:lnTo>
                  <a:pt x="35679" y="1038"/>
                </a:lnTo>
                <a:lnTo>
                  <a:pt x="36445" y="1162"/>
                </a:lnTo>
                <a:lnTo>
                  <a:pt x="37186" y="1310"/>
                </a:lnTo>
                <a:lnTo>
                  <a:pt x="37927" y="1483"/>
                </a:lnTo>
                <a:lnTo>
                  <a:pt x="38644" y="1656"/>
                </a:lnTo>
                <a:lnTo>
                  <a:pt x="39361" y="1854"/>
                </a:lnTo>
                <a:lnTo>
                  <a:pt x="40077" y="2076"/>
                </a:lnTo>
                <a:lnTo>
                  <a:pt x="40794" y="2299"/>
                </a:lnTo>
                <a:lnTo>
                  <a:pt x="41510" y="2546"/>
                </a:lnTo>
                <a:lnTo>
                  <a:pt x="42202" y="2817"/>
                </a:lnTo>
                <a:lnTo>
                  <a:pt x="42869" y="3089"/>
                </a:lnTo>
                <a:lnTo>
                  <a:pt x="43561" y="3386"/>
                </a:lnTo>
                <a:lnTo>
                  <a:pt x="44228" y="3707"/>
                </a:lnTo>
                <a:lnTo>
                  <a:pt x="44870" y="4028"/>
                </a:lnTo>
                <a:lnTo>
                  <a:pt x="45538" y="4374"/>
                </a:lnTo>
                <a:lnTo>
                  <a:pt x="46180" y="4720"/>
                </a:lnTo>
                <a:lnTo>
                  <a:pt x="46798" y="5091"/>
                </a:lnTo>
                <a:lnTo>
                  <a:pt x="47415" y="5486"/>
                </a:lnTo>
                <a:lnTo>
                  <a:pt x="48033" y="5881"/>
                </a:lnTo>
                <a:lnTo>
                  <a:pt x="48626" y="6301"/>
                </a:lnTo>
                <a:lnTo>
                  <a:pt x="49219" y="6746"/>
                </a:lnTo>
                <a:lnTo>
                  <a:pt x="49812" y="7191"/>
                </a:lnTo>
                <a:lnTo>
                  <a:pt x="50380" y="7635"/>
                </a:lnTo>
                <a:lnTo>
                  <a:pt x="50924" y="8105"/>
                </a:lnTo>
                <a:lnTo>
                  <a:pt x="51468" y="8599"/>
                </a:lnTo>
                <a:lnTo>
                  <a:pt x="52011" y="9093"/>
                </a:lnTo>
                <a:lnTo>
                  <a:pt x="52530" y="9612"/>
                </a:lnTo>
                <a:lnTo>
                  <a:pt x="53049" y="10131"/>
                </a:lnTo>
                <a:lnTo>
                  <a:pt x="53543" y="10650"/>
                </a:lnTo>
                <a:lnTo>
                  <a:pt x="54012" y="11193"/>
                </a:lnTo>
                <a:lnTo>
                  <a:pt x="54482" y="11762"/>
                </a:lnTo>
                <a:lnTo>
                  <a:pt x="54951" y="12330"/>
                </a:lnTo>
                <a:lnTo>
                  <a:pt x="55396" y="12898"/>
                </a:lnTo>
                <a:lnTo>
                  <a:pt x="55816" y="13491"/>
                </a:lnTo>
                <a:lnTo>
                  <a:pt x="56236" y="14084"/>
                </a:lnTo>
                <a:lnTo>
                  <a:pt x="56632" y="14702"/>
                </a:lnTo>
                <a:lnTo>
                  <a:pt x="57027" y="15320"/>
                </a:lnTo>
                <a:lnTo>
                  <a:pt x="57397" y="15962"/>
                </a:lnTo>
                <a:lnTo>
                  <a:pt x="57768" y="16605"/>
                </a:lnTo>
                <a:lnTo>
                  <a:pt x="58114" y="17247"/>
                </a:lnTo>
                <a:lnTo>
                  <a:pt x="58435" y="17914"/>
                </a:lnTo>
                <a:lnTo>
                  <a:pt x="58732" y="18581"/>
                </a:lnTo>
                <a:lnTo>
                  <a:pt x="59028" y="19248"/>
                </a:lnTo>
                <a:lnTo>
                  <a:pt x="59325" y="19940"/>
                </a:lnTo>
                <a:lnTo>
                  <a:pt x="59596" y="20632"/>
                </a:lnTo>
                <a:lnTo>
                  <a:pt x="59844" y="21324"/>
                </a:lnTo>
                <a:lnTo>
                  <a:pt x="60066" y="22040"/>
                </a:lnTo>
                <a:lnTo>
                  <a:pt x="60288" y="22757"/>
                </a:lnTo>
                <a:lnTo>
                  <a:pt x="60461" y="23473"/>
                </a:lnTo>
                <a:lnTo>
                  <a:pt x="60659" y="24215"/>
                </a:lnTo>
                <a:lnTo>
                  <a:pt x="60807" y="24956"/>
                </a:lnTo>
                <a:lnTo>
                  <a:pt x="60955" y="25697"/>
                </a:lnTo>
                <a:lnTo>
                  <a:pt x="61079" y="26438"/>
                </a:lnTo>
                <a:lnTo>
                  <a:pt x="61178" y="27204"/>
                </a:lnTo>
                <a:lnTo>
                  <a:pt x="61277" y="27970"/>
                </a:lnTo>
                <a:lnTo>
                  <a:pt x="61351" y="28736"/>
                </a:lnTo>
                <a:lnTo>
                  <a:pt x="61400" y="29502"/>
                </a:lnTo>
                <a:lnTo>
                  <a:pt x="61425" y="30268"/>
                </a:lnTo>
                <a:lnTo>
                  <a:pt x="61425" y="31059"/>
                </a:lnTo>
                <a:lnTo>
                  <a:pt x="61425" y="31849"/>
                </a:lnTo>
                <a:lnTo>
                  <a:pt x="61400" y="32615"/>
                </a:lnTo>
                <a:lnTo>
                  <a:pt x="61351" y="33381"/>
                </a:lnTo>
                <a:lnTo>
                  <a:pt x="61277" y="34147"/>
                </a:lnTo>
                <a:lnTo>
                  <a:pt x="61178" y="34913"/>
                </a:lnTo>
                <a:lnTo>
                  <a:pt x="61079" y="35679"/>
                </a:lnTo>
                <a:lnTo>
                  <a:pt x="60955" y="36421"/>
                </a:lnTo>
                <a:lnTo>
                  <a:pt x="60807" y="37162"/>
                </a:lnTo>
                <a:lnTo>
                  <a:pt x="60659" y="37903"/>
                </a:lnTo>
                <a:lnTo>
                  <a:pt x="60461" y="38644"/>
                </a:lnTo>
                <a:lnTo>
                  <a:pt x="60288" y="39361"/>
                </a:lnTo>
                <a:lnTo>
                  <a:pt x="60066" y="40077"/>
                </a:lnTo>
                <a:lnTo>
                  <a:pt x="59844" y="40794"/>
                </a:lnTo>
                <a:lnTo>
                  <a:pt x="59596" y="41486"/>
                </a:lnTo>
                <a:lnTo>
                  <a:pt x="59325" y="42178"/>
                </a:lnTo>
                <a:lnTo>
                  <a:pt x="59028" y="42869"/>
                </a:lnTo>
                <a:lnTo>
                  <a:pt x="58732" y="43536"/>
                </a:lnTo>
                <a:lnTo>
                  <a:pt x="58435" y="44204"/>
                </a:lnTo>
                <a:lnTo>
                  <a:pt x="58114" y="44871"/>
                </a:lnTo>
                <a:lnTo>
                  <a:pt x="57768" y="45513"/>
                </a:lnTo>
                <a:lnTo>
                  <a:pt x="57397" y="46156"/>
                </a:lnTo>
                <a:lnTo>
                  <a:pt x="57027" y="46798"/>
                </a:lnTo>
                <a:lnTo>
                  <a:pt x="56632" y="47416"/>
                </a:lnTo>
                <a:lnTo>
                  <a:pt x="56236" y="48009"/>
                </a:lnTo>
                <a:lnTo>
                  <a:pt x="55816" y="48626"/>
                </a:lnTo>
                <a:lnTo>
                  <a:pt x="55396" y="49219"/>
                </a:lnTo>
                <a:lnTo>
                  <a:pt x="54951" y="49788"/>
                </a:lnTo>
                <a:lnTo>
                  <a:pt x="54482" y="50356"/>
                </a:lnTo>
                <a:lnTo>
                  <a:pt x="54012" y="50924"/>
                </a:lnTo>
                <a:lnTo>
                  <a:pt x="53543" y="51468"/>
                </a:lnTo>
                <a:lnTo>
                  <a:pt x="53049" y="51987"/>
                </a:lnTo>
                <a:lnTo>
                  <a:pt x="52530" y="52506"/>
                </a:lnTo>
                <a:lnTo>
                  <a:pt x="52011" y="53024"/>
                </a:lnTo>
                <a:lnTo>
                  <a:pt x="51468" y="53519"/>
                </a:lnTo>
                <a:lnTo>
                  <a:pt x="50924" y="54013"/>
                </a:lnTo>
                <a:lnTo>
                  <a:pt x="50380" y="54482"/>
                </a:lnTo>
                <a:lnTo>
                  <a:pt x="49812" y="54927"/>
                </a:lnTo>
                <a:lnTo>
                  <a:pt x="49219" y="55372"/>
                </a:lnTo>
                <a:lnTo>
                  <a:pt x="48626" y="55816"/>
                </a:lnTo>
                <a:lnTo>
                  <a:pt x="48033" y="56236"/>
                </a:lnTo>
                <a:lnTo>
                  <a:pt x="47415" y="56632"/>
                </a:lnTo>
                <a:lnTo>
                  <a:pt x="46798" y="57027"/>
                </a:lnTo>
                <a:lnTo>
                  <a:pt x="46180" y="57398"/>
                </a:lnTo>
                <a:lnTo>
                  <a:pt x="45538" y="57744"/>
                </a:lnTo>
                <a:lnTo>
                  <a:pt x="44870" y="58090"/>
                </a:lnTo>
                <a:lnTo>
                  <a:pt x="44228" y="58411"/>
                </a:lnTo>
                <a:lnTo>
                  <a:pt x="43561" y="58732"/>
                </a:lnTo>
                <a:lnTo>
                  <a:pt x="42869" y="59028"/>
                </a:lnTo>
                <a:lnTo>
                  <a:pt x="42202" y="59300"/>
                </a:lnTo>
                <a:lnTo>
                  <a:pt x="41510" y="59572"/>
                </a:lnTo>
                <a:lnTo>
                  <a:pt x="40794" y="59819"/>
                </a:lnTo>
                <a:lnTo>
                  <a:pt x="40077" y="60042"/>
                </a:lnTo>
                <a:lnTo>
                  <a:pt x="39361" y="60264"/>
                </a:lnTo>
                <a:lnTo>
                  <a:pt x="38644" y="60462"/>
                </a:lnTo>
                <a:lnTo>
                  <a:pt x="37927" y="60635"/>
                </a:lnTo>
                <a:lnTo>
                  <a:pt x="37186" y="60807"/>
                </a:lnTo>
                <a:lnTo>
                  <a:pt x="36445" y="60931"/>
                </a:lnTo>
                <a:lnTo>
                  <a:pt x="35679" y="61055"/>
                </a:lnTo>
                <a:lnTo>
                  <a:pt x="34938" y="61178"/>
                </a:lnTo>
                <a:lnTo>
                  <a:pt x="34172" y="61252"/>
                </a:lnTo>
                <a:lnTo>
                  <a:pt x="33406" y="61326"/>
                </a:lnTo>
                <a:lnTo>
                  <a:pt x="32640" y="61376"/>
                </a:lnTo>
                <a:lnTo>
                  <a:pt x="31849" y="61400"/>
                </a:lnTo>
                <a:lnTo>
                  <a:pt x="31059" y="61425"/>
                </a:lnTo>
                <a:lnTo>
                  <a:pt x="30293" y="61400"/>
                </a:lnTo>
                <a:lnTo>
                  <a:pt x="29502" y="61376"/>
                </a:lnTo>
                <a:lnTo>
                  <a:pt x="28736" y="61326"/>
                </a:lnTo>
                <a:lnTo>
                  <a:pt x="27970" y="61252"/>
                </a:lnTo>
                <a:lnTo>
                  <a:pt x="27204" y="61178"/>
                </a:lnTo>
                <a:lnTo>
                  <a:pt x="26463" y="61055"/>
                </a:lnTo>
                <a:lnTo>
                  <a:pt x="25697" y="60931"/>
                </a:lnTo>
                <a:lnTo>
                  <a:pt x="24956" y="60807"/>
                </a:lnTo>
                <a:lnTo>
                  <a:pt x="24214" y="60635"/>
                </a:lnTo>
                <a:lnTo>
                  <a:pt x="23498" y="60462"/>
                </a:lnTo>
                <a:lnTo>
                  <a:pt x="22757" y="60264"/>
                </a:lnTo>
                <a:lnTo>
                  <a:pt x="22065" y="60042"/>
                </a:lnTo>
                <a:lnTo>
                  <a:pt x="21348" y="59819"/>
                </a:lnTo>
                <a:lnTo>
                  <a:pt x="20632" y="59572"/>
                </a:lnTo>
                <a:lnTo>
                  <a:pt x="19940" y="59300"/>
                </a:lnTo>
                <a:lnTo>
                  <a:pt x="19273" y="59028"/>
                </a:lnTo>
                <a:lnTo>
                  <a:pt x="18581" y="58732"/>
                </a:lnTo>
                <a:lnTo>
                  <a:pt x="17914" y="58411"/>
                </a:lnTo>
                <a:lnTo>
                  <a:pt x="17272" y="58090"/>
                </a:lnTo>
                <a:lnTo>
                  <a:pt x="16604" y="57744"/>
                </a:lnTo>
                <a:lnTo>
                  <a:pt x="15962" y="57398"/>
                </a:lnTo>
                <a:lnTo>
                  <a:pt x="15344" y="57027"/>
                </a:lnTo>
                <a:lnTo>
                  <a:pt x="14727" y="56632"/>
                </a:lnTo>
                <a:lnTo>
                  <a:pt x="14109" y="56236"/>
                </a:lnTo>
                <a:lnTo>
                  <a:pt x="13516" y="55816"/>
                </a:lnTo>
                <a:lnTo>
                  <a:pt x="12923" y="55372"/>
                </a:lnTo>
                <a:lnTo>
                  <a:pt x="12330" y="54927"/>
                </a:lnTo>
                <a:lnTo>
                  <a:pt x="11762" y="54482"/>
                </a:lnTo>
                <a:lnTo>
                  <a:pt x="11218" y="54013"/>
                </a:lnTo>
                <a:lnTo>
                  <a:pt x="10674" y="53519"/>
                </a:lnTo>
                <a:lnTo>
                  <a:pt x="10131" y="53024"/>
                </a:lnTo>
                <a:lnTo>
                  <a:pt x="9612" y="52506"/>
                </a:lnTo>
                <a:lnTo>
                  <a:pt x="9093" y="51987"/>
                </a:lnTo>
                <a:lnTo>
                  <a:pt x="8599" y="51468"/>
                </a:lnTo>
                <a:lnTo>
                  <a:pt x="8130" y="50924"/>
                </a:lnTo>
                <a:lnTo>
                  <a:pt x="7660" y="50356"/>
                </a:lnTo>
                <a:lnTo>
                  <a:pt x="7191" y="49788"/>
                </a:lnTo>
                <a:lnTo>
                  <a:pt x="6746" y="49219"/>
                </a:lnTo>
                <a:lnTo>
                  <a:pt x="6326" y="48626"/>
                </a:lnTo>
                <a:lnTo>
                  <a:pt x="5906" y="48009"/>
                </a:lnTo>
                <a:lnTo>
                  <a:pt x="5510" y="47416"/>
                </a:lnTo>
                <a:lnTo>
                  <a:pt x="5115" y="46798"/>
                </a:lnTo>
                <a:lnTo>
                  <a:pt x="4745" y="46156"/>
                </a:lnTo>
                <a:lnTo>
                  <a:pt x="4374" y="45513"/>
                </a:lnTo>
                <a:lnTo>
                  <a:pt x="4028" y="44871"/>
                </a:lnTo>
                <a:lnTo>
                  <a:pt x="3707" y="44204"/>
                </a:lnTo>
                <a:lnTo>
                  <a:pt x="3386" y="43536"/>
                </a:lnTo>
                <a:lnTo>
                  <a:pt x="3089" y="42869"/>
                </a:lnTo>
                <a:lnTo>
                  <a:pt x="2817" y="42178"/>
                </a:lnTo>
                <a:lnTo>
                  <a:pt x="2545" y="41486"/>
                </a:lnTo>
                <a:lnTo>
                  <a:pt x="2298" y="40794"/>
                </a:lnTo>
                <a:lnTo>
                  <a:pt x="2076" y="40077"/>
                </a:lnTo>
                <a:lnTo>
                  <a:pt x="1854" y="39361"/>
                </a:lnTo>
                <a:lnTo>
                  <a:pt x="1681" y="38644"/>
                </a:lnTo>
                <a:lnTo>
                  <a:pt x="1483" y="37903"/>
                </a:lnTo>
                <a:lnTo>
                  <a:pt x="1335" y="37162"/>
                </a:lnTo>
                <a:lnTo>
                  <a:pt x="1187" y="36421"/>
                </a:lnTo>
                <a:lnTo>
                  <a:pt x="1063" y="35679"/>
                </a:lnTo>
                <a:lnTo>
                  <a:pt x="964" y="34913"/>
                </a:lnTo>
                <a:lnTo>
                  <a:pt x="865" y="34147"/>
                </a:lnTo>
                <a:lnTo>
                  <a:pt x="791" y="33381"/>
                </a:lnTo>
                <a:lnTo>
                  <a:pt x="742" y="32615"/>
                </a:lnTo>
                <a:lnTo>
                  <a:pt x="717" y="31849"/>
                </a:lnTo>
                <a:lnTo>
                  <a:pt x="717" y="31059"/>
                </a:lnTo>
                <a:lnTo>
                  <a:pt x="717" y="30268"/>
                </a:lnTo>
                <a:lnTo>
                  <a:pt x="742" y="29502"/>
                </a:lnTo>
                <a:lnTo>
                  <a:pt x="791" y="28736"/>
                </a:lnTo>
                <a:lnTo>
                  <a:pt x="865" y="27970"/>
                </a:lnTo>
                <a:lnTo>
                  <a:pt x="964" y="27204"/>
                </a:lnTo>
                <a:lnTo>
                  <a:pt x="1063" y="26438"/>
                </a:lnTo>
                <a:lnTo>
                  <a:pt x="1187" y="25697"/>
                </a:lnTo>
                <a:lnTo>
                  <a:pt x="1335" y="24956"/>
                </a:lnTo>
                <a:lnTo>
                  <a:pt x="1483" y="24215"/>
                </a:lnTo>
                <a:lnTo>
                  <a:pt x="1681" y="23473"/>
                </a:lnTo>
                <a:lnTo>
                  <a:pt x="1854" y="22757"/>
                </a:lnTo>
                <a:lnTo>
                  <a:pt x="2076" y="22040"/>
                </a:lnTo>
                <a:lnTo>
                  <a:pt x="2298" y="21324"/>
                </a:lnTo>
                <a:lnTo>
                  <a:pt x="2545" y="20632"/>
                </a:lnTo>
                <a:lnTo>
                  <a:pt x="2817" y="19940"/>
                </a:lnTo>
                <a:lnTo>
                  <a:pt x="3089" y="19248"/>
                </a:lnTo>
                <a:lnTo>
                  <a:pt x="3386" y="18581"/>
                </a:lnTo>
                <a:lnTo>
                  <a:pt x="3707" y="17914"/>
                </a:lnTo>
                <a:lnTo>
                  <a:pt x="4028" y="17247"/>
                </a:lnTo>
                <a:lnTo>
                  <a:pt x="4374" y="16605"/>
                </a:lnTo>
                <a:lnTo>
                  <a:pt x="4745" y="15962"/>
                </a:lnTo>
                <a:lnTo>
                  <a:pt x="5115" y="15320"/>
                </a:lnTo>
                <a:lnTo>
                  <a:pt x="5510" y="14702"/>
                </a:lnTo>
                <a:lnTo>
                  <a:pt x="5906" y="14084"/>
                </a:lnTo>
                <a:lnTo>
                  <a:pt x="6326" y="13491"/>
                </a:lnTo>
                <a:lnTo>
                  <a:pt x="6746" y="12898"/>
                </a:lnTo>
                <a:lnTo>
                  <a:pt x="7191" y="12330"/>
                </a:lnTo>
                <a:lnTo>
                  <a:pt x="7660" y="11762"/>
                </a:lnTo>
                <a:lnTo>
                  <a:pt x="8130" y="11193"/>
                </a:lnTo>
                <a:lnTo>
                  <a:pt x="8599" y="10650"/>
                </a:lnTo>
                <a:lnTo>
                  <a:pt x="9093" y="10131"/>
                </a:lnTo>
                <a:lnTo>
                  <a:pt x="9612" y="9612"/>
                </a:lnTo>
                <a:lnTo>
                  <a:pt x="10131" y="9093"/>
                </a:lnTo>
                <a:lnTo>
                  <a:pt x="10674" y="8599"/>
                </a:lnTo>
                <a:lnTo>
                  <a:pt x="11218" y="8105"/>
                </a:lnTo>
                <a:lnTo>
                  <a:pt x="11762" y="7635"/>
                </a:lnTo>
                <a:lnTo>
                  <a:pt x="12330" y="7191"/>
                </a:lnTo>
                <a:lnTo>
                  <a:pt x="12923" y="6746"/>
                </a:lnTo>
                <a:lnTo>
                  <a:pt x="13516" y="6301"/>
                </a:lnTo>
                <a:lnTo>
                  <a:pt x="14109" y="5881"/>
                </a:lnTo>
                <a:lnTo>
                  <a:pt x="14727" y="5486"/>
                </a:lnTo>
                <a:lnTo>
                  <a:pt x="15344" y="5091"/>
                </a:lnTo>
                <a:lnTo>
                  <a:pt x="15962" y="4720"/>
                </a:lnTo>
                <a:lnTo>
                  <a:pt x="16604" y="4374"/>
                </a:lnTo>
                <a:lnTo>
                  <a:pt x="17272" y="4028"/>
                </a:lnTo>
                <a:lnTo>
                  <a:pt x="17914" y="3707"/>
                </a:lnTo>
                <a:lnTo>
                  <a:pt x="18581" y="3386"/>
                </a:lnTo>
                <a:lnTo>
                  <a:pt x="19273" y="3089"/>
                </a:lnTo>
                <a:lnTo>
                  <a:pt x="19940" y="2817"/>
                </a:lnTo>
                <a:lnTo>
                  <a:pt x="20632" y="2546"/>
                </a:lnTo>
                <a:lnTo>
                  <a:pt x="21348" y="2299"/>
                </a:lnTo>
                <a:lnTo>
                  <a:pt x="22065" y="2076"/>
                </a:lnTo>
                <a:lnTo>
                  <a:pt x="22757" y="1854"/>
                </a:lnTo>
                <a:lnTo>
                  <a:pt x="23498" y="1656"/>
                </a:lnTo>
                <a:lnTo>
                  <a:pt x="24214" y="1483"/>
                </a:lnTo>
                <a:lnTo>
                  <a:pt x="24956" y="1310"/>
                </a:lnTo>
                <a:lnTo>
                  <a:pt x="25697" y="1162"/>
                </a:lnTo>
                <a:lnTo>
                  <a:pt x="26463" y="1038"/>
                </a:lnTo>
                <a:lnTo>
                  <a:pt x="27204" y="940"/>
                </a:lnTo>
                <a:lnTo>
                  <a:pt x="27970" y="865"/>
                </a:lnTo>
                <a:lnTo>
                  <a:pt x="28736" y="791"/>
                </a:lnTo>
                <a:lnTo>
                  <a:pt x="29502" y="742"/>
                </a:lnTo>
                <a:lnTo>
                  <a:pt x="30293" y="717"/>
                </a:lnTo>
                <a:lnTo>
                  <a:pt x="31059" y="692"/>
                </a:lnTo>
                <a:close/>
                <a:moveTo>
                  <a:pt x="30268" y="1"/>
                </a:moveTo>
                <a:lnTo>
                  <a:pt x="29477" y="25"/>
                </a:lnTo>
                <a:lnTo>
                  <a:pt x="28687" y="75"/>
                </a:lnTo>
                <a:lnTo>
                  <a:pt x="27896" y="149"/>
                </a:lnTo>
                <a:lnTo>
                  <a:pt x="27130" y="248"/>
                </a:lnTo>
                <a:lnTo>
                  <a:pt x="26339" y="347"/>
                </a:lnTo>
                <a:lnTo>
                  <a:pt x="25573" y="470"/>
                </a:lnTo>
                <a:lnTo>
                  <a:pt x="24807" y="618"/>
                </a:lnTo>
                <a:lnTo>
                  <a:pt x="24066" y="791"/>
                </a:lnTo>
                <a:lnTo>
                  <a:pt x="23325" y="964"/>
                </a:lnTo>
                <a:lnTo>
                  <a:pt x="22584" y="1162"/>
                </a:lnTo>
                <a:lnTo>
                  <a:pt x="21843" y="1384"/>
                </a:lnTo>
                <a:lnTo>
                  <a:pt x="21126" y="1631"/>
                </a:lnTo>
                <a:lnTo>
                  <a:pt x="20409" y="1878"/>
                </a:lnTo>
                <a:lnTo>
                  <a:pt x="19693" y="2150"/>
                </a:lnTo>
                <a:lnTo>
                  <a:pt x="19001" y="2447"/>
                </a:lnTo>
                <a:lnTo>
                  <a:pt x="18309" y="2743"/>
                </a:lnTo>
                <a:lnTo>
                  <a:pt x="17617" y="3064"/>
                </a:lnTo>
                <a:lnTo>
                  <a:pt x="16950" y="3386"/>
                </a:lnTo>
                <a:lnTo>
                  <a:pt x="16283" y="3756"/>
                </a:lnTo>
                <a:lnTo>
                  <a:pt x="15616" y="4102"/>
                </a:lnTo>
                <a:lnTo>
                  <a:pt x="14974" y="4498"/>
                </a:lnTo>
                <a:lnTo>
                  <a:pt x="14331" y="4893"/>
                </a:lnTo>
                <a:lnTo>
                  <a:pt x="13714" y="5313"/>
                </a:lnTo>
                <a:lnTo>
                  <a:pt x="13096" y="5733"/>
                </a:lnTo>
                <a:lnTo>
                  <a:pt x="12503" y="6178"/>
                </a:lnTo>
                <a:lnTo>
                  <a:pt x="11910" y="6622"/>
                </a:lnTo>
                <a:lnTo>
                  <a:pt x="11317" y="7092"/>
                </a:lnTo>
                <a:lnTo>
                  <a:pt x="10749" y="7586"/>
                </a:lnTo>
                <a:lnTo>
                  <a:pt x="10205" y="8080"/>
                </a:lnTo>
                <a:lnTo>
                  <a:pt x="9637" y="8574"/>
                </a:lnTo>
                <a:lnTo>
                  <a:pt x="9118" y="9093"/>
                </a:lnTo>
                <a:lnTo>
                  <a:pt x="8599" y="9637"/>
                </a:lnTo>
                <a:lnTo>
                  <a:pt x="8080" y="10180"/>
                </a:lnTo>
                <a:lnTo>
                  <a:pt x="7586" y="10749"/>
                </a:lnTo>
                <a:lnTo>
                  <a:pt x="7116" y="11317"/>
                </a:lnTo>
                <a:lnTo>
                  <a:pt x="6647" y="11885"/>
                </a:lnTo>
                <a:lnTo>
                  <a:pt x="6178" y="12478"/>
                </a:lnTo>
                <a:lnTo>
                  <a:pt x="5733" y="13096"/>
                </a:lnTo>
                <a:lnTo>
                  <a:pt x="5313" y="13689"/>
                </a:lnTo>
                <a:lnTo>
                  <a:pt x="4917" y="14331"/>
                </a:lnTo>
                <a:lnTo>
                  <a:pt x="4497" y="14949"/>
                </a:lnTo>
                <a:lnTo>
                  <a:pt x="4127" y="15616"/>
                </a:lnTo>
                <a:lnTo>
                  <a:pt x="3756" y="16259"/>
                </a:lnTo>
                <a:lnTo>
                  <a:pt x="3410" y="16926"/>
                </a:lnTo>
                <a:lnTo>
                  <a:pt x="3064" y="17593"/>
                </a:lnTo>
                <a:lnTo>
                  <a:pt x="2743" y="18285"/>
                </a:lnTo>
                <a:lnTo>
                  <a:pt x="2447" y="18977"/>
                </a:lnTo>
                <a:lnTo>
                  <a:pt x="2175" y="19668"/>
                </a:lnTo>
                <a:lnTo>
                  <a:pt x="1903" y="20385"/>
                </a:lnTo>
                <a:lnTo>
                  <a:pt x="1631" y="21101"/>
                </a:lnTo>
                <a:lnTo>
                  <a:pt x="1409" y="21818"/>
                </a:lnTo>
                <a:lnTo>
                  <a:pt x="1187" y="22559"/>
                </a:lnTo>
                <a:lnTo>
                  <a:pt x="989" y="23300"/>
                </a:lnTo>
                <a:lnTo>
                  <a:pt x="791" y="24042"/>
                </a:lnTo>
                <a:lnTo>
                  <a:pt x="643" y="24808"/>
                </a:lnTo>
                <a:lnTo>
                  <a:pt x="495" y="25574"/>
                </a:lnTo>
                <a:lnTo>
                  <a:pt x="371" y="26340"/>
                </a:lnTo>
                <a:lnTo>
                  <a:pt x="248" y="27106"/>
                </a:lnTo>
                <a:lnTo>
                  <a:pt x="174" y="27896"/>
                </a:lnTo>
                <a:lnTo>
                  <a:pt x="99" y="28662"/>
                </a:lnTo>
                <a:lnTo>
                  <a:pt x="50" y="29453"/>
                </a:lnTo>
                <a:lnTo>
                  <a:pt x="25" y="30268"/>
                </a:lnTo>
                <a:lnTo>
                  <a:pt x="1" y="31059"/>
                </a:lnTo>
                <a:lnTo>
                  <a:pt x="25" y="31849"/>
                </a:lnTo>
                <a:lnTo>
                  <a:pt x="50" y="32665"/>
                </a:lnTo>
                <a:lnTo>
                  <a:pt x="99" y="33456"/>
                </a:lnTo>
                <a:lnTo>
                  <a:pt x="174" y="34221"/>
                </a:lnTo>
                <a:lnTo>
                  <a:pt x="248" y="35012"/>
                </a:lnTo>
                <a:lnTo>
                  <a:pt x="371" y="35778"/>
                </a:lnTo>
                <a:lnTo>
                  <a:pt x="495" y="36544"/>
                </a:lnTo>
                <a:lnTo>
                  <a:pt x="643" y="37310"/>
                </a:lnTo>
                <a:lnTo>
                  <a:pt x="791" y="38076"/>
                </a:lnTo>
                <a:lnTo>
                  <a:pt x="989" y="38817"/>
                </a:lnTo>
                <a:lnTo>
                  <a:pt x="1187" y="39558"/>
                </a:lnTo>
                <a:lnTo>
                  <a:pt x="1409" y="40275"/>
                </a:lnTo>
                <a:lnTo>
                  <a:pt x="1631" y="41016"/>
                </a:lnTo>
                <a:lnTo>
                  <a:pt x="1903" y="41733"/>
                </a:lnTo>
                <a:lnTo>
                  <a:pt x="2175" y="42449"/>
                </a:lnTo>
                <a:lnTo>
                  <a:pt x="2447" y="43141"/>
                </a:lnTo>
                <a:lnTo>
                  <a:pt x="2743" y="43833"/>
                </a:lnTo>
                <a:lnTo>
                  <a:pt x="3064" y="44525"/>
                </a:lnTo>
                <a:lnTo>
                  <a:pt x="3410" y="45192"/>
                </a:lnTo>
                <a:lnTo>
                  <a:pt x="3756" y="45859"/>
                </a:lnTo>
                <a:lnTo>
                  <a:pt x="4127" y="46501"/>
                </a:lnTo>
                <a:lnTo>
                  <a:pt x="4497" y="47144"/>
                </a:lnTo>
                <a:lnTo>
                  <a:pt x="4917" y="47786"/>
                </a:lnTo>
                <a:lnTo>
                  <a:pt x="5313" y="48404"/>
                </a:lnTo>
                <a:lnTo>
                  <a:pt x="5733" y="49022"/>
                </a:lnTo>
                <a:lnTo>
                  <a:pt x="6178" y="49639"/>
                </a:lnTo>
                <a:lnTo>
                  <a:pt x="6647" y="50232"/>
                </a:lnTo>
                <a:lnTo>
                  <a:pt x="7116" y="50801"/>
                </a:lnTo>
                <a:lnTo>
                  <a:pt x="7586" y="51369"/>
                </a:lnTo>
                <a:lnTo>
                  <a:pt x="8080" y="51937"/>
                </a:lnTo>
                <a:lnTo>
                  <a:pt x="8599" y="52481"/>
                </a:lnTo>
                <a:lnTo>
                  <a:pt x="9118" y="53024"/>
                </a:lnTo>
                <a:lnTo>
                  <a:pt x="9637" y="53543"/>
                </a:lnTo>
                <a:lnTo>
                  <a:pt x="10205" y="54037"/>
                </a:lnTo>
                <a:lnTo>
                  <a:pt x="10749" y="54532"/>
                </a:lnTo>
                <a:lnTo>
                  <a:pt x="11317" y="55026"/>
                </a:lnTo>
                <a:lnTo>
                  <a:pt x="11910" y="55495"/>
                </a:lnTo>
                <a:lnTo>
                  <a:pt x="12503" y="55940"/>
                </a:lnTo>
                <a:lnTo>
                  <a:pt x="13096" y="56385"/>
                </a:lnTo>
                <a:lnTo>
                  <a:pt x="13714" y="56805"/>
                </a:lnTo>
                <a:lnTo>
                  <a:pt x="14331" y="57225"/>
                </a:lnTo>
                <a:lnTo>
                  <a:pt x="14974" y="57620"/>
                </a:lnTo>
                <a:lnTo>
                  <a:pt x="15616" y="57991"/>
                </a:lnTo>
                <a:lnTo>
                  <a:pt x="16283" y="58361"/>
                </a:lnTo>
                <a:lnTo>
                  <a:pt x="16950" y="58707"/>
                </a:lnTo>
                <a:lnTo>
                  <a:pt x="17617" y="59053"/>
                </a:lnTo>
                <a:lnTo>
                  <a:pt x="18309" y="59374"/>
                </a:lnTo>
                <a:lnTo>
                  <a:pt x="19001" y="59671"/>
                </a:lnTo>
                <a:lnTo>
                  <a:pt x="19693" y="59967"/>
                </a:lnTo>
                <a:lnTo>
                  <a:pt x="20409" y="60239"/>
                </a:lnTo>
                <a:lnTo>
                  <a:pt x="21126" y="60486"/>
                </a:lnTo>
                <a:lnTo>
                  <a:pt x="21843" y="60733"/>
                </a:lnTo>
                <a:lnTo>
                  <a:pt x="22584" y="60931"/>
                </a:lnTo>
                <a:lnTo>
                  <a:pt x="23325" y="61153"/>
                </a:lnTo>
                <a:lnTo>
                  <a:pt x="24066" y="61326"/>
                </a:lnTo>
                <a:lnTo>
                  <a:pt x="24807" y="61499"/>
                </a:lnTo>
                <a:lnTo>
                  <a:pt x="25573" y="61648"/>
                </a:lnTo>
                <a:lnTo>
                  <a:pt x="26339" y="61771"/>
                </a:lnTo>
                <a:lnTo>
                  <a:pt x="27130" y="61870"/>
                </a:lnTo>
                <a:lnTo>
                  <a:pt x="27896" y="61969"/>
                </a:lnTo>
                <a:lnTo>
                  <a:pt x="28687" y="62043"/>
                </a:lnTo>
                <a:lnTo>
                  <a:pt x="29477" y="62092"/>
                </a:lnTo>
                <a:lnTo>
                  <a:pt x="30268" y="62117"/>
                </a:lnTo>
                <a:lnTo>
                  <a:pt x="31874" y="62117"/>
                </a:lnTo>
                <a:lnTo>
                  <a:pt x="32665" y="62092"/>
                </a:lnTo>
                <a:lnTo>
                  <a:pt x="33455" y="62043"/>
                </a:lnTo>
                <a:lnTo>
                  <a:pt x="34246" y="61969"/>
                </a:lnTo>
                <a:lnTo>
                  <a:pt x="35012" y="61870"/>
                </a:lnTo>
                <a:lnTo>
                  <a:pt x="35803" y="61771"/>
                </a:lnTo>
                <a:lnTo>
                  <a:pt x="36569" y="61648"/>
                </a:lnTo>
                <a:lnTo>
                  <a:pt x="37334" y="61499"/>
                </a:lnTo>
                <a:lnTo>
                  <a:pt x="38076" y="61326"/>
                </a:lnTo>
                <a:lnTo>
                  <a:pt x="38817" y="61153"/>
                </a:lnTo>
                <a:lnTo>
                  <a:pt x="39558" y="60931"/>
                </a:lnTo>
                <a:lnTo>
                  <a:pt x="40299" y="60733"/>
                </a:lnTo>
                <a:lnTo>
                  <a:pt x="41016" y="60486"/>
                </a:lnTo>
                <a:lnTo>
                  <a:pt x="41733" y="60239"/>
                </a:lnTo>
                <a:lnTo>
                  <a:pt x="42449" y="59967"/>
                </a:lnTo>
                <a:lnTo>
                  <a:pt x="43141" y="59671"/>
                </a:lnTo>
                <a:lnTo>
                  <a:pt x="43833" y="59374"/>
                </a:lnTo>
                <a:lnTo>
                  <a:pt x="44525" y="59053"/>
                </a:lnTo>
                <a:lnTo>
                  <a:pt x="45192" y="58707"/>
                </a:lnTo>
                <a:lnTo>
                  <a:pt x="45859" y="58361"/>
                </a:lnTo>
                <a:lnTo>
                  <a:pt x="46526" y="57991"/>
                </a:lnTo>
                <a:lnTo>
                  <a:pt x="47168" y="57620"/>
                </a:lnTo>
                <a:lnTo>
                  <a:pt x="47811" y="57225"/>
                </a:lnTo>
                <a:lnTo>
                  <a:pt x="48428" y="56805"/>
                </a:lnTo>
                <a:lnTo>
                  <a:pt x="49046" y="56385"/>
                </a:lnTo>
                <a:lnTo>
                  <a:pt x="49639" y="55940"/>
                </a:lnTo>
                <a:lnTo>
                  <a:pt x="50232" y="55495"/>
                </a:lnTo>
                <a:lnTo>
                  <a:pt x="50825" y="55026"/>
                </a:lnTo>
                <a:lnTo>
                  <a:pt x="51393" y="54532"/>
                </a:lnTo>
                <a:lnTo>
                  <a:pt x="51937" y="54037"/>
                </a:lnTo>
                <a:lnTo>
                  <a:pt x="52505" y="53543"/>
                </a:lnTo>
                <a:lnTo>
                  <a:pt x="53024" y="53024"/>
                </a:lnTo>
                <a:lnTo>
                  <a:pt x="53543" y="52481"/>
                </a:lnTo>
                <a:lnTo>
                  <a:pt x="54062" y="51937"/>
                </a:lnTo>
                <a:lnTo>
                  <a:pt x="54556" y="51369"/>
                </a:lnTo>
                <a:lnTo>
                  <a:pt x="55025" y="50801"/>
                </a:lnTo>
                <a:lnTo>
                  <a:pt x="55495" y="50232"/>
                </a:lnTo>
                <a:lnTo>
                  <a:pt x="55964" y="49639"/>
                </a:lnTo>
                <a:lnTo>
                  <a:pt x="56384" y="49022"/>
                </a:lnTo>
                <a:lnTo>
                  <a:pt x="56829" y="48404"/>
                </a:lnTo>
                <a:lnTo>
                  <a:pt x="57225" y="47786"/>
                </a:lnTo>
                <a:lnTo>
                  <a:pt x="57620" y="47144"/>
                </a:lnTo>
                <a:lnTo>
                  <a:pt x="58015" y="46501"/>
                </a:lnTo>
                <a:lnTo>
                  <a:pt x="58386" y="45859"/>
                </a:lnTo>
                <a:lnTo>
                  <a:pt x="58732" y="45192"/>
                </a:lnTo>
                <a:lnTo>
                  <a:pt x="59078" y="44525"/>
                </a:lnTo>
                <a:lnTo>
                  <a:pt x="59399" y="43833"/>
                </a:lnTo>
                <a:lnTo>
                  <a:pt x="59695" y="43141"/>
                </a:lnTo>
                <a:lnTo>
                  <a:pt x="59967" y="42449"/>
                </a:lnTo>
                <a:lnTo>
                  <a:pt x="60239" y="41733"/>
                </a:lnTo>
                <a:lnTo>
                  <a:pt x="60511" y="41016"/>
                </a:lnTo>
                <a:lnTo>
                  <a:pt x="60733" y="40275"/>
                </a:lnTo>
                <a:lnTo>
                  <a:pt x="60955" y="39558"/>
                </a:lnTo>
                <a:lnTo>
                  <a:pt x="61153" y="38817"/>
                </a:lnTo>
                <a:lnTo>
                  <a:pt x="61351" y="38076"/>
                </a:lnTo>
                <a:lnTo>
                  <a:pt x="61499" y="37310"/>
                </a:lnTo>
                <a:lnTo>
                  <a:pt x="61647" y="36544"/>
                </a:lnTo>
                <a:lnTo>
                  <a:pt x="61771" y="35778"/>
                </a:lnTo>
                <a:lnTo>
                  <a:pt x="61894" y="35012"/>
                </a:lnTo>
                <a:lnTo>
                  <a:pt x="61968" y="34221"/>
                </a:lnTo>
                <a:lnTo>
                  <a:pt x="62043" y="33456"/>
                </a:lnTo>
                <a:lnTo>
                  <a:pt x="62092" y="32665"/>
                </a:lnTo>
                <a:lnTo>
                  <a:pt x="62117" y="31849"/>
                </a:lnTo>
                <a:lnTo>
                  <a:pt x="62141" y="31059"/>
                </a:lnTo>
                <a:lnTo>
                  <a:pt x="62117" y="30268"/>
                </a:lnTo>
                <a:lnTo>
                  <a:pt x="62092" y="29453"/>
                </a:lnTo>
                <a:lnTo>
                  <a:pt x="62043" y="28662"/>
                </a:lnTo>
                <a:lnTo>
                  <a:pt x="61968" y="27896"/>
                </a:lnTo>
                <a:lnTo>
                  <a:pt x="61894" y="27106"/>
                </a:lnTo>
                <a:lnTo>
                  <a:pt x="61771" y="26340"/>
                </a:lnTo>
                <a:lnTo>
                  <a:pt x="61647" y="25574"/>
                </a:lnTo>
                <a:lnTo>
                  <a:pt x="61499" y="24808"/>
                </a:lnTo>
                <a:lnTo>
                  <a:pt x="61351" y="24042"/>
                </a:lnTo>
                <a:lnTo>
                  <a:pt x="61153" y="23300"/>
                </a:lnTo>
                <a:lnTo>
                  <a:pt x="60955" y="22559"/>
                </a:lnTo>
                <a:lnTo>
                  <a:pt x="60733" y="21818"/>
                </a:lnTo>
                <a:lnTo>
                  <a:pt x="60511" y="21101"/>
                </a:lnTo>
                <a:lnTo>
                  <a:pt x="60239" y="20385"/>
                </a:lnTo>
                <a:lnTo>
                  <a:pt x="59967" y="19668"/>
                </a:lnTo>
                <a:lnTo>
                  <a:pt x="59695" y="18977"/>
                </a:lnTo>
                <a:lnTo>
                  <a:pt x="59399" y="18285"/>
                </a:lnTo>
                <a:lnTo>
                  <a:pt x="59078" y="17593"/>
                </a:lnTo>
                <a:lnTo>
                  <a:pt x="58732" y="16926"/>
                </a:lnTo>
                <a:lnTo>
                  <a:pt x="58386" y="16259"/>
                </a:lnTo>
                <a:lnTo>
                  <a:pt x="58015" y="15616"/>
                </a:lnTo>
                <a:lnTo>
                  <a:pt x="57620" y="14949"/>
                </a:lnTo>
                <a:lnTo>
                  <a:pt x="57225" y="14331"/>
                </a:lnTo>
                <a:lnTo>
                  <a:pt x="56829" y="13689"/>
                </a:lnTo>
                <a:lnTo>
                  <a:pt x="56384" y="13096"/>
                </a:lnTo>
                <a:lnTo>
                  <a:pt x="55964" y="12478"/>
                </a:lnTo>
                <a:lnTo>
                  <a:pt x="55495" y="11885"/>
                </a:lnTo>
                <a:lnTo>
                  <a:pt x="55025" y="11317"/>
                </a:lnTo>
                <a:lnTo>
                  <a:pt x="54556" y="10749"/>
                </a:lnTo>
                <a:lnTo>
                  <a:pt x="54062" y="10180"/>
                </a:lnTo>
                <a:lnTo>
                  <a:pt x="53543" y="9637"/>
                </a:lnTo>
                <a:lnTo>
                  <a:pt x="53024" y="9093"/>
                </a:lnTo>
                <a:lnTo>
                  <a:pt x="52505" y="8574"/>
                </a:lnTo>
                <a:lnTo>
                  <a:pt x="51937" y="8080"/>
                </a:lnTo>
                <a:lnTo>
                  <a:pt x="51393" y="7586"/>
                </a:lnTo>
                <a:lnTo>
                  <a:pt x="50825" y="7092"/>
                </a:lnTo>
                <a:lnTo>
                  <a:pt x="50232" y="6622"/>
                </a:lnTo>
                <a:lnTo>
                  <a:pt x="49639" y="6178"/>
                </a:lnTo>
                <a:lnTo>
                  <a:pt x="49046" y="5733"/>
                </a:lnTo>
                <a:lnTo>
                  <a:pt x="48428" y="5313"/>
                </a:lnTo>
                <a:lnTo>
                  <a:pt x="47811" y="4893"/>
                </a:lnTo>
                <a:lnTo>
                  <a:pt x="47168" y="4498"/>
                </a:lnTo>
                <a:lnTo>
                  <a:pt x="46526" y="4102"/>
                </a:lnTo>
                <a:lnTo>
                  <a:pt x="45859" y="3756"/>
                </a:lnTo>
                <a:lnTo>
                  <a:pt x="45192" y="3386"/>
                </a:lnTo>
                <a:lnTo>
                  <a:pt x="44525" y="3064"/>
                </a:lnTo>
                <a:lnTo>
                  <a:pt x="43833" y="2743"/>
                </a:lnTo>
                <a:lnTo>
                  <a:pt x="43141" y="2447"/>
                </a:lnTo>
                <a:lnTo>
                  <a:pt x="42449" y="2150"/>
                </a:lnTo>
                <a:lnTo>
                  <a:pt x="41733" y="1878"/>
                </a:lnTo>
                <a:lnTo>
                  <a:pt x="41016" y="1631"/>
                </a:lnTo>
                <a:lnTo>
                  <a:pt x="40299" y="1384"/>
                </a:lnTo>
                <a:lnTo>
                  <a:pt x="39558" y="1162"/>
                </a:lnTo>
                <a:lnTo>
                  <a:pt x="38817" y="964"/>
                </a:lnTo>
                <a:lnTo>
                  <a:pt x="38076" y="791"/>
                </a:lnTo>
                <a:lnTo>
                  <a:pt x="37334" y="618"/>
                </a:lnTo>
                <a:lnTo>
                  <a:pt x="36569" y="470"/>
                </a:lnTo>
                <a:lnTo>
                  <a:pt x="35803" y="347"/>
                </a:lnTo>
                <a:lnTo>
                  <a:pt x="35012" y="248"/>
                </a:lnTo>
                <a:lnTo>
                  <a:pt x="34246" y="149"/>
                </a:lnTo>
                <a:lnTo>
                  <a:pt x="33455" y="75"/>
                </a:lnTo>
                <a:lnTo>
                  <a:pt x="32665" y="25"/>
                </a:lnTo>
                <a:lnTo>
                  <a:pt x="3187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"/>
          <p:cNvSpPr/>
          <p:nvPr/>
        </p:nvSpPr>
        <p:spPr>
          <a:xfrm>
            <a:off x="173350" y="1961983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0"/>
          <p:cNvSpPr/>
          <p:nvPr/>
        </p:nvSpPr>
        <p:spPr>
          <a:xfrm>
            <a:off x="316585" y="1356955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316585" y="1356955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1820100" y="2550902"/>
            <a:ext cx="5503800" cy="73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4114800" y="1448026"/>
            <a:ext cx="914400" cy="69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1819650" y="3425925"/>
            <a:ext cx="55047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28" name="Google Shape;28;p3"/>
          <p:cNvGrpSpPr/>
          <p:nvPr/>
        </p:nvGrpSpPr>
        <p:grpSpPr>
          <a:xfrm flipH="1" rot="10800000">
            <a:off x="5580723" y="50000"/>
            <a:ext cx="3545925" cy="1476991"/>
            <a:chOff x="4717948" y="-2488300"/>
            <a:chExt cx="3545925" cy="1476991"/>
          </a:xfrm>
        </p:grpSpPr>
        <p:sp>
          <p:nvSpPr>
            <p:cNvPr id="29" name="Google Shape;29;p3"/>
            <p:cNvSpPr/>
            <p:nvPr/>
          </p:nvSpPr>
          <p:spPr>
            <a:xfrm>
              <a:off x="7159766" y="-2488300"/>
              <a:ext cx="1104108" cy="1104971"/>
            </a:xfrm>
            <a:custGeom>
              <a:rect b="b" l="l" r="r" t="t"/>
              <a:pathLst>
                <a:path extrusionOk="0" h="31998" w="31973">
                  <a:moveTo>
                    <a:pt x="15986" y="717"/>
                  </a:moveTo>
                  <a:lnTo>
                    <a:pt x="16777" y="741"/>
                  </a:lnTo>
                  <a:lnTo>
                    <a:pt x="17543" y="791"/>
                  </a:lnTo>
                  <a:lnTo>
                    <a:pt x="18309" y="889"/>
                  </a:lnTo>
                  <a:lnTo>
                    <a:pt x="19075" y="1038"/>
                  </a:lnTo>
                  <a:lnTo>
                    <a:pt x="19816" y="1186"/>
                  </a:lnTo>
                  <a:lnTo>
                    <a:pt x="20533" y="1408"/>
                  </a:lnTo>
                  <a:lnTo>
                    <a:pt x="21249" y="1655"/>
                  </a:lnTo>
                  <a:lnTo>
                    <a:pt x="21941" y="1927"/>
                  </a:lnTo>
                  <a:lnTo>
                    <a:pt x="22608" y="2224"/>
                  </a:lnTo>
                  <a:lnTo>
                    <a:pt x="23275" y="2570"/>
                  </a:lnTo>
                  <a:lnTo>
                    <a:pt x="23918" y="2940"/>
                  </a:lnTo>
                  <a:lnTo>
                    <a:pt x="24535" y="3336"/>
                  </a:lnTo>
                  <a:lnTo>
                    <a:pt x="25128" y="3756"/>
                  </a:lnTo>
                  <a:lnTo>
                    <a:pt x="25697" y="4200"/>
                  </a:lnTo>
                  <a:lnTo>
                    <a:pt x="26265" y="4695"/>
                  </a:lnTo>
                  <a:lnTo>
                    <a:pt x="26784" y="5189"/>
                  </a:lnTo>
                  <a:lnTo>
                    <a:pt x="27303" y="5732"/>
                  </a:lnTo>
                  <a:lnTo>
                    <a:pt x="27772" y="6276"/>
                  </a:lnTo>
                  <a:lnTo>
                    <a:pt x="28242" y="6869"/>
                  </a:lnTo>
                  <a:lnTo>
                    <a:pt x="28662" y="7462"/>
                  </a:lnTo>
                  <a:lnTo>
                    <a:pt x="29057" y="8080"/>
                  </a:lnTo>
                  <a:lnTo>
                    <a:pt x="29428" y="8722"/>
                  </a:lnTo>
                  <a:lnTo>
                    <a:pt x="29774" y="9389"/>
                  </a:lnTo>
                  <a:lnTo>
                    <a:pt x="30070" y="10056"/>
                  </a:lnTo>
                  <a:lnTo>
                    <a:pt x="30342" y="10748"/>
                  </a:lnTo>
                  <a:lnTo>
                    <a:pt x="30589" y="11465"/>
                  </a:lnTo>
                  <a:lnTo>
                    <a:pt x="30787" y="12181"/>
                  </a:lnTo>
                  <a:lnTo>
                    <a:pt x="30960" y="12922"/>
                  </a:lnTo>
                  <a:lnTo>
                    <a:pt x="31108" y="13664"/>
                  </a:lnTo>
                  <a:lnTo>
                    <a:pt x="31207" y="14430"/>
                  </a:lnTo>
                  <a:lnTo>
                    <a:pt x="31256" y="15220"/>
                  </a:lnTo>
                  <a:lnTo>
                    <a:pt x="31281" y="16011"/>
                  </a:lnTo>
                  <a:lnTo>
                    <a:pt x="31256" y="16777"/>
                  </a:lnTo>
                  <a:lnTo>
                    <a:pt x="31207" y="17568"/>
                  </a:lnTo>
                  <a:lnTo>
                    <a:pt x="31108" y="18333"/>
                  </a:lnTo>
                  <a:lnTo>
                    <a:pt x="30960" y="19075"/>
                  </a:lnTo>
                  <a:lnTo>
                    <a:pt x="30787" y="19816"/>
                  </a:lnTo>
                  <a:lnTo>
                    <a:pt x="30589" y="20532"/>
                  </a:lnTo>
                  <a:lnTo>
                    <a:pt x="30342" y="21249"/>
                  </a:lnTo>
                  <a:lnTo>
                    <a:pt x="30070" y="21941"/>
                  </a:lnTo>
                  <a:lnTo>
                    <a:pt x="29774" y="22608"/>
                  </a:lnTo>
                  <a:lnTo>
                    <a:pt x="29428" y="23275"/>
                  </a:lnTo>
                  <a:lnTo>
                    <a:pt x="29057" y="23918"/>
                  </a:lnTo>
                  <a:lnTo>
                    <a:pt x="28662" y="24535"/>
                  </a:lnTo>
                  <a:lnTo>
                    <a:pt x="28242" y="25128"/>
                  </a:lnTo>
                  <a:lnTo>
                    <a:pt x="27772" y="25721"/>
                  </a:lnTo>
                  <a:lnTo>
                    <a:pt x="27303" y="26265"/>
                  </a:lnTo>
                  <a:lnTo>
                    <a:pt x="26784" y="26808"/>
                  </a:lnTo>
                  <a:lnTo>
                    <a:pt x="26265" y="27303"/>
                  </a:lnTo>
                  <a:lnTo>
                    <a:pt x="25697" y="27797"/>
                  </a:lnTo>
                  <a:lnTo>
                    <a:pt x="25128" y="28241"/>
                  </a:lnTo>
                  <a:lnTo>
                    <a:pt x="24535" y="28661"/>
                  </a:lnTo>
                  <a:lnTo>
                    <a:pt x="23918" y="29057"/>
                  </a:lnTo>
                  <a:lnTo>
                    <a:pt x="23275" y="29427"/>
                  </a:lnTo>
                  <a:lnTo>
                    <a:pt x="22608" y="29773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3" y="30589"/>
                  </a:lnTo>
                  <a:lnTo>
                    <a:pt x="19816" y="30811"/>
                  </a:lnTo>
                  <a:lnTo>
                    <a:pt x="19075" y="30959"/>
                  </a:lnTo>
                  <a:lnTo>
                    <a:pt x="18309" y="31108"/>
                  </a:lnTo>
                  <a:lnTo>
                    <a:pt x="17543" y="31206"/>
                  </a:lnTo>
                  <a:lnTo>
                    <a:pt x="16777" y="31256"/>
                  </a:lnTo>
                  <a:lnTo>
                    <a:pt x="15986" y="31281"/>
                  </a:lnTo>
                  <a:lnTo>
                    <a:pt x="15196" y="31256"/>
                  </a:lnTo>
                  <a:lnTo>
                    <a:pt x="14430" y="31206"/>
                  </a:lnTo>
                  <a:lnTo>
                    <a:pt x="13664" y="31108"/>
                  </a:lnTo>
                  <a:lnTo>
                    <a:pt x="12923" y="30959"/>
                  </a:lnTo>
                  <a:lnTo>
                    <a:pt x="12181" y="30811"/>
                  </a:lnTo>
                  <a:lnTo>
                    <a:pt x="11440" y="30589"/>
                  </a:lnTo>
                  <a:lnTo>
                    <a:pt x="10748" y="30342"/>
                  </a:lnTo>
                  <a:lnTo>
                    <a:pt x="10057" y="30070"/>
                  </a:lnTo>
                  <a:lnTo>
                    <a:pt x="9365" y="29773"/>
                  </a:lnTo>
                  <a:lnTo>
                    <a:pt x="8722" y="29427"/>
                  </a:lnTo>
                  <a:lnTo>
                    <a:pt x="8080" y="29057"/>
                  </a:lnTo>
                  <a:lnTo>
                    <a:pt x="7462" y="28661"/>
                  </a:lnTo>
                  <a:lnTo>
                    <a:pt x="6845" y="28241"/>
                  </a:lnTo>
                  <a:lnTo>
                    <a:pt x="6276" y="27797"/>
                  </a:lnTo>
                  <a:lnTo>
                    <a:pt x="5708" y="27303"/>
                  </a:lnTo>
                  <a:lnTo>
                    <a:pt x="5189" y="26808"/>
                  </a:lnTo>
                  <a:lnTo>
                    <a:pt x="4670" y="26265"/>
                  </a:lnTo>
                  <a:lnTo>
                    <a:pt x="4201" y="25721"/>
                  </a:lnTo>
                  <a:lnTo>
                    <a:pt x="3756" y="25128"/>
                  </a:lnTo>
                  <a:lnTo>
                    <a:pt x="3311" y="24535"/>
                  </a:lnTo>
                  <a:lnTo>
                    <a:pt x="2916" y="23918"/>
                  </a:lnTo>
                  <a:lnTo>
                    <a:pt x="2545" y="23275"/>
                  </a:lnTo>
                  <a:lnTo>
                    <a:pt x="2224" y="22608"/>
                  </a:lnTo>
                  <a:lnTo>
                    <a:pt x="1903" y="21941"/>
                  </a:lnTo>
                  <a:lnTo>
                    <a:pt x="1631" y="21249"/>
                  </a:lnTo>
                  <a:lnTo>
                    <a:pt x="1384" y="20532"/>
                  </a:lnTo>
                  <a:lnTo>
                    <a:pt x="1186" y="19816"/>
                  </a:lnTo>
                  <a:lnTo>
                    <a:pt x="1013" y="19075"/>
                  </a:lnTo>
                  <a:lnTo>
                    <a:pt x="890" y="18333"/>
                  </a:lnTo>
                  <a:lnTo>
                    <a:pt x="791" y="17568"/>
                  </a:lnTo>
                  <a:lnTo>
                    <a:pt x="717" y="16777"/>
                  </a:lnTo>
                  <a:lnTo>
                    <a:pt x="717" y="16011"/>
                  </a:lnTo>
                  <a:lnTo>
                    <a:pt x="717" y="15220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922"/>
                  </a:lnTo>
                  <a:lnTo>
                    <a:pt x="1186" y="12181"/>
                  </a:lnTo>
                  <a:lnTo>
                    <a:pt x="1384" y="11465"/>
                  </a:lnTo>
                  <a:lnTo>
                    <a:pt x="1631" y="10748"/>
                  </a:lnTo>
                  <a:lnTo>
                    <a:pt x="1903" y="10056"/>
                  </a:lnTo>
                  <a:lnTo>
                    <a:pt x="2224" y="9389"/>
                  </a:lnTo>
                  <a:lnTo>
                    <a:pt x="2545" y="8722"/>
                  </a:lnTo>
                  <a:lnTo>
                    <a:pt x="2916" y="8080"/>
                  </a:lnTo>
                  <a:lnTo>
                    <a:pt x="3311" y="7462"/>
                  </a:lnTo>
                  <a:lnTo>
                    <a:pt x="3756" y="6869"/>
                  </a:lnTo>
                  <a:lnTo>
                    <a:pt x="4201" y="6276"/>
                  </a:lnTo>
                  <a:lnTo>
                    <a:pt x="4670" y="5732"/>
                  </a:lnTo>
                  <a:lnTo>
                    <a:pt x="5189" y="5189"/>
                  </a:lnTo>
                  <a:lnTo>
                    <a:pt x="5708" y="4695"/>
                  </a:lnTo>
                  <a:lnTo>
                    <a:pt x="6276" y="4200"/>
                  </a:lnTo>
                  <a:lnTo>
                    <a:pt x="6845" y="3756"/>
                  </a:lnTo>
                  <a:lnTo>
                    <a:pt x="7462" y="3336"/>
                  </a:lnTo>
                  <a:lnTo>
                    <a:pt x="8080" y="2940"/>
                  </a:lnTo>
                  <a:lnTo>
                    <a:pt x="8722" y="2570"/>
                  </a:lnTo>
                  <a:lnTo>
                    <a:pt x="9365" y="2224"/>
                  </a:lnTo>
                  <a:lnTo>
                    <a:pt x="10057" y="1927"/>
                  </a:lnTo>
                  <a:lnTo>
                    <a:pt x="10748" y="1655"/>
                  </a:lnTo>
                  <a:lnTo>
                    <a:pt x="11440" y="1408"/>
                  </a:lnTo>
                  <a:lnTo>
                    <a:pt x="12181" y="1186"/>
                  </a:lnTo>
                  <a:lnTo>
                    <a:pt x="12923" y="1038"/>
                  </a:lnTo>
                  <a:lnTo>
                    <a:pt x="13664" y="889"/>
                  </a:lnTo>
                  <a:lnTo>
                    <a:pt x="14430" y="791"/>
                  </a:lnTo>
                  <a:lnTo>
                    <a:pt x="15196" y="741"/>
                  </a:lnTo>
                  <a:lnTo>
                    <a:pt x="15986" y="717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6" y="99"/>
                  </a:lnTo>
                  <a:lnTo>
                    <a:pt x="13565" y="198"/>
                  </a:lnTo>
                  <a:lnTo>
                    <a:pt x="12774" y="346"/>
                  </a:lnTo>
                  <a:lnTo>
                    <a:pt x="12008" y="519"/>
                  </a:lnTo>
                  <a:lnTo>
                    <a:pt x="11243" y="741"/>
                  </a:lnTo>
                  <a:lnTo>
                    <a:pt x="10501" y="988"/>
                  </a:lnTo>
                  <a:lnTo>
                    <a:pt x="9760" y="1260"/>
                  </a:lnTo>
                  <a:lnTo>
                    <a:pt x="9068" y="1581"/>
                  </a:lnTo>
                  <a:lnTo>
                    <a:pt x="8376" y="1952"/>
                  </a:lnTo>
                  <a:lnTo>
                    <a:pt x="7709" y="2323"/>
                  </a:lnTo>
                  <a:lnTo>
                    <a:pt x="7067" y="2743"/>
                  </a:lnTo>
                  <a:lnTo>
                    <a:pt x="6424" y="3187"/>
                  </a:lnTo>
                  <a:lnTo>
                    <a:pt x="5831" y="3657"/>
                  </a:lnTo>
                  <a:lnTo>
                    <a:pt x="5238" y="4176"/>
                  </a:lnTo>
                  <a:lnTo>
                    <a:pt x="4695" y="4695"/>
                  </a:lnTo>
                  <a:lnTo>
                    <a:pt x="4151" y="5263"/>
                  </a:lnTo>
                  <a:lnTo>
                    <a:pt x="3657" y="5831"/>
                  </a:lnTo>
                  <a:lnTo>
                    <a:pt x="3188" y="6449"/>
                  </a:lnTo>
                  <a:lnTo>
                    <a:pt x="2743" y="7067"/>
                  </a:lnTo>
                  <a:lnTo>
                    <a:pt x="2323" y="7709"/>
                  </a:lnTo>
                  <a:lnTo>
                    <a:pt x="1928" y="8376"/>
                  </a:lnTo>
                  <a:lnTo>
                    <a:pt x="1582" y="9068"/>
                  </a:lnTo>
                  <a:lnTo>
                    <a:pt x="1260" y="9784"/>
                  </a:lnTo>
                  <a:lnTo>
                    <a:pt x="964" y="10501"/>
                  </a:lnTo>
                  <a:lnTo>
                    <a:pt x="717" y="11242"/>
                  </a:lnTo>
                  <a:lnTo>
                    <a:pt x="495" y="12008"/>
                  </a:lnTo>
                  <a:lnTo>
                    <a:pt x="322" y="12774"/>
                  </a:lnTo>
                  <a:lnTo>
                    <a:pt x="173" y="13565"/>
                  </a:lnTo>
                  <a:lnTo>
                    <a:pt x="74" y="14355"/>
                  </a:lnTo>
                  <a:lnTo>
                    <a:pt x="25" y="15171"/>
                  </a:lnTo>
                  <a:lnTo>
                    <a:pt x="0" y="16011"/>
                  </a:lnTo>
                  <a:lnTo>
                    <a:pt x="25" y="16826"/>
                  </a:lnTo>
                  <a:lnTo>
                    <a:pt x="74" y="17642"/>
                  </a:lnTo>
                  <a:lnTo>
                    <a:pt x="173" y="18432"/>
                  </a:lnTo>
                  <a:lnTo>
                    <a:pt x="322" y="19223"/>
                  </a:lnTo>
                  <a:lnTo>
                    <a:pt x="495" y="19989"/>
                  </a:lnTo>
                  <a:lnTo>
                    <a:pt x="717" y="20755"/>
                  </a:lnTo>
                  <a:lnTo>
                    <a:pt x="964" y="21496"/>
                  </a:lnTo>
                  <a:lnTo>
                    <a:pt x="1260" y="22213"/>
                  </a:lnTo>
                  <a:lnTo>
                    <a:pt x="1582" y="22929"/>
                  </a:lnTo>
                  <a:lnTo>
                    <a:pt x="1928" y="23621"/>
                  </a:lnTo>
                  <a:lnTo>
                    <a:pt x="2323" y="24288"/>
                  </a:lnTo>
                  <a:lnTo>
                    <a:pt x="2743" y="24931"/>
                  </a:lnTo>
                  <a:lnTo>
                    <a:pt x="3188" y="25548"/>
                  </a:lnTo>
                  <a:lnTo>
                    <a:pt x="3657" y="26166"/>
                  </a:lnTo>
                  <a:lnTo>
                    <a:pt x="4151" y="26734"/>
                  </a:lnTo>
                  <a:lnTo>
                    <a:pt x="4695" y="27303"/>
                  </a:lnTo>
                  <a:lnTo>
                    <a:pt x="5238" y="27821"/>
                  </a:lnTo>
                  <a:lnTo>
                    <a:pt x="5831" y="28340"/>
                  </a:lnTo>
                  <a:lnTo>
                    <a:pt x="6424" y="28810"/>
                  </a:lnTo>
                  <a:lnTo>
                    <a:pt x="7067" y="29254"/>
                  </a:lnTo>
                  <a:lnTo>
                    <a:pt x="7709" y="29675"/>
                  </a:lnTo>
                  <a:lnTo>
                    <a:pt x="8376" y="30045"/>
                  </a:lnTo>
                  <a:lnTo>
                    <a:pt x="9068" y="30416"/>
                  </a:lnTo>
                  <a:lnTo>
                    <a:pt x="9760" y="30737"/>
                  </a:lnTo>
                  <a:lnTo>
                    <a:pt x="10501" y="31009"/>
                  </a:lnTo>
                  <a:lnTo>
                    <a:pt x="11243" y="31281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99"/>
                  </a:lnTo>
                  <a:lnTo>
                    <a:pt x="14356" y="31898"/>
                  </a:lnTo>
                  <a:lnTo>
                    <a:pt x="15171" y="31972"/>
                  </a:lnTo>
                  <a:lnTo>
                    <a:pt x="15986" y="31997"/>
                  </a:lnTo>
                  <a:lnTo>
                    <a:pt x="16802" y="31972"/>
                  </a:lnTo>
                  <a:lnTo>
                    <a:pt x="17617" y="31898"/>
                  </a:lnTo>
                  <a:lnTo>
                    <a:pt x="18433" y="31799"/>
                  </a:lnTo>
                  <a:lnTo>
                    <a:pt x="19199" y="31651"/>
                  </a:lnTo>
                  <a:lnTo>
                    <a:pt x="19989" y="31478"/>
                  </a:lnTo>
                  <a:lnTo>
                    <a:pt x="20730" y="31281"/>
                  </a:lnTo>
                  <a:lnTo>
                    <a:pt x="21472" y="31009"/>
                  </a:lnTo>
                  <a:lnTo>
                    <a:pt x="22213" y="30737"/>
                  </a:lnTo>
                  <a:lnTo>
                    <a:pt x="22905" y="30416"/>
                  </a:lnTo>
                  <a:lnTo>
                    <a:pt x="23597" y="30045"/>
                  </a:lnTo>
                  <a:lnTo>
                    <a:pt x="24264" y="29675"/>
                  </a:lnTo>
                  <a:lnTo>
                    <a:pt x="24931" y="29254"/>
                  </a:lnTo>
                  <a:lnTo>
                    <a:pt x="25549" y="28810"/>
                  </a:lnTo>
                  <a:lnTo>
                    <a:pt x="26166" y="28340"/>
                  </a:lnTo>
                  <a:lnTo>
                    <a:pt x="26735" y="27821"/>
                  </a:lnTo>
                  <a:lnTo>
                    <a:pt x="27303" y="27303"/>
                  </a:lnTo>
                  <a:lnTo>
                    <a:pt x="27822" y="26734"/>
                  </a:lnTo>
                  <a:lnTo>
                    <a:pt x="28316" y="26166"/>
                  </a:lnTo>
                  <a:lnTo>
                    <a:pt x="28810" y="25548"/>
                  </a:lnTo>
                  <a:lnTo>
                    <a:pt x="29255" y="24931"/>
                  </a:lnTo>
                  <a:lnTo>
                    <a:pt x="29650" y="24288"/>
                  </a:lnTo>
                  <a:lnTo>
                    <a:pt x="30045" y="23621"/>
                  </a:lnTo>
                  <a:lnTo>
                    <a:pt x="30391" y="22929"/>
                  </a:lnTo>
                  <a:lnTo>
                    <a:pt x="30713" y="22213"/>
                  </a:lnTo>
                  <a:lnTo>
                    <a:pt x="31009" y="21496"/>
                  </a:lnTo>
                  <a:lnTo>
                    <a:pt x="31256" y="20755"/>
                  </a:lnTo>
                  <a:lnTo>
                    <a:pt x="31478" y="19989"/>
                  </a:lnTo>
                  <a:lnTo>
                    <a:pt x="31651" y="19223"/>
                  </a:lnTo>
                  <a:lnTo>
                    <a:pt x="31800" y="18432"/>
                  </a:lnTo>
                  <a:lnTo>
                    <a:pt x="31899" y="17642"/>
                  </a:lnTo>
                  <a:lnTo>
                    <a:pt x="31948" y="16826"/>
                  </a:lnTo>
                  <a:lnTo>
                    <a:pt x="31973" y="16011"/>
                  </a:lnTo>
                  <a:lnTo>
                    <a:pt x="31948" y="15171"/>
                  </a:lnTo>
                  <a:lnTo>
                    <a:pt x="31899" y="14355"/>
                  </a:lnTo>
                  <a:lnTo>
                    <a:pt x="31800" y="13565"/>
                  </a:lnTo>
                  <a:lnTo>
                    <a:pt x="31651" y="12774"/>
                  </a:lnTo>
                  <a:lnTo>
                    <a:pt x="31478" y="12008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13" y="9784"/>
                  </a:lnTo>
                  <a:lnTo>
                    <a:pt x="30391" y="9068"/>
                  </a:lnTo>
                  <a:lnTo>
                    <a:pt x="30045" y="8376"/>
                  </a:lnTo>
                  <a:lnTo>
                    <a:pt x="29650" y="7709"/>
                  </a:lnTo>
                  <a:lnTo>
                    <a:pt x="29255" y="7067"/>
                  </a:lnTo>
                  <a:lnTo>
                    <a:pt x="28810" y="6449"/>
                  </a:lnTo>
                  <a:lnTo>
                    <a:pt x="28316" y="5831"/>
                  </a:lnTo>
                  <a:lnTo>
                    <a:pt x="27822" y="5263"/>
                  </a:lnTo>
                  <a:lnTo>
                    <a:pt x="27303" y="4695"/>
                  </a:lnTo>
                  <a:lnTo>
                    <a:pt x="26735" y="4176"/>
                  </a:lnTo>
                  <a:lnTo>
                    <a:pt x="26166" y="3657"/>
                  </a:lnTo>
                  <a:lnTo>
                    <a:pt x="25549" y="3187"/>
                  </a:lnTo>
                  <a:lnTo>
                    <a:pt x="24931" y="2743"/>
                  </a:lnTo>
                  <a:lnTo>
                    <a:pt x="24264" y="2323"/>
                  </a:lnTo>
                  <a:lnTo>
                    <a:pt x="23597" y="1952"/>
                  </a:lnTo>
                  <a:lnTo>
                    <a:pt x="22905" y="1581"/>
                  </a:lnTo>
                  <a:lnTo>
                    <a:pt x="22213" y="1260"/>
                  </a:lnTo>
                  <a:lnTo>
                    <a:pt x="21472" y="988"/>
                  </a:lnTo>
                  <a:lnTo>
                    <a:pt x="20730" y="741"/>
                  </a:lnTo>
                  <a:lnTo>
                    <a:pt x="19989" y="519"/>
                  </a:lnTo>
                  <a:lnTo>
                    <a:pt x="19199" y="346"/>
                  </a:lnTo>
                  <a:lnTo>
                    <a:pt x="18433" y="198"/>
                  </a:lnTo>
                  <a:lnTo>
                    <a:pt x="17617" y="99"/>
                  </a:lnTo>
                  <a:lnTo>
                    <a:pt x="16802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6387566" y="-1297175"/>
              <a:ext cx="53802" cy="53802"/>
            </a:xfrm>
            <a:custGeom>
              <a:rect b="b" l="l" r="r" t="t"/>
              <a:pathLst>
                <a:path extrusionOk="0" h="1558" w="1558">
                  <a:moveTo>
                    <a:pt x="618" y="1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7"/>
                  </a:lnTo>
                  <a:lnTo>
                    <a:pt x="50" y="470"/>
                  </a:lnTo>
                  <a:lnTo>
                    <a:pt x="1" y="618"/>
                  </a:lnTo>
                  <a:lnTo>
                    <a:pt x="1" y="767"/>
                  </a:lnTo>
                  <a:lnTo>
                    <a:pt x="1" y="940"/>
                  </a:lnTo>
                  <a:lnTo>
                    <a:pt x="50" y="1088"/>
                  </a:lnTo>
                  <a:lnTo>
                    <a:pt x="124" y="1211"/>
                  </a:lnTo>
                  <a:lnTo>
                    <a:pt x="223" y="1335"/>
                  </a:lnTo>
                  <a:lnTo>
                    <a:pt x="346" y="1434"/>
                  </a:lnTo>
                  <a:lnTo>
                    <a:pt x="470" y="1508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8"/>
                  </a:lnTo>
                  <a:lnTo>
                    <a:pt x="1211" y="1434"/>
                  </a:lnTo>
                  <a:lnTo>
                    <a:pt x="1335" y="1335"/>
                  </a:lnTo>
                  <a:lnTo>
                    <a:pt x="1434" y="1211"/>
                  </a:lnTo>
                  <a:lnTo>
                    <a:pt x="1508" y="1088"/>
                  </a:lnTo>
                  <a:lnTo>
                    <a:pt x="1557" y="940"/>
                  </a:lnTo>
                  <a:lnTo>
                    <a:pt x="1557" y="767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4" y="347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121381" y="-1065076"/>
              <a:ext cx="53767" cy="53767"/>
            </a:xfrm>
            <a:custGeom>
              <a:rect b="b" l="l" r="r" t="t"/>
              <a:pathLst>
                <a:path extrusionOk="0" h="1557" w="1557">
                  <a:moveTo>
                    <a:pt x="618" y="0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6"/>
                  </a:lnTo>
                  <a:lnTo>
                    <a:pt x="50" y="470"/>
                  </a:lnTo>
                  <a:lnTo>
                    <a:pt x="0" y="618"/>
                  </a:lnTo>
                  <a:lnTo>
                    <a:pt x="0" y="791"/>
                  </a:lnTo>
                  <a:lnTo>
                    <a:pt x="0" y="939"/>
                  </a:lnTo>
                  <a:lnTo>
                    <a:pt x="50" y="1087"/>
                  </a:lnTo>
                  <a:lnTo>
                    <a:pt x="124" y="1211"/>
                  </a:lnTo>
                  <a:lnTo>
                    <a:pt x="223" y="1334"/>
                  </a:lnTo>
                  <a:lnTo>
                    <a:pt x="346" y="1433"/>
                  </a:lnTo>
                  <a:lnTo>
                    <a:pt x="470" y="1507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7"/>
                  </a:lnTo>
                  <a:lnTo>
                    <a:pt x="1211" y="1433"/>
                  </a:lnTo>
                  <a:lnTo>
                    <a:pt x="1335" y="1334"/>
                  </a:lnTo>
                  <a:lnTo>
                    <a:pt x="1433" y="1211"/>
                  </a:lnTo>
                  <a:lnTo>
                    <a:pt x="1508" y="1087"/>
                  </a:lnTo>
                  <a:lnTo>
                    <a:pt x="1557" y="939"/>
                  </a:lnTo>
                  <a:lnTo>
                    <a:pt x="1557" y="791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3" y="346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183646" y="-2172596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4052" y="0"/>
                  </a:moveTo>
                  <a:lnTo>
                    <a:pt x="3879" y="49"/>
                  </a:lnTo>
                  <a:lnTo>
                    <a:pt x="3731" y="148"/>
                  </a:lnTo>
                  <a:lnTo>
                    <a:pt x="3583" y="247"/>
                  </a:lnTo>
                  <a:lnTo>
                    <a:pt x="272" y="3583"/>
                  </a:lnTo>
                  <a:lnTo>
                    <a:pt x="149" y="3706"/>
                  </a:lnTo>
                  <a:lnTo>
                    <a:pt x="74" y="3879"/>
                  </a:lnTo>
                  <a:lnTo>
                    <a:pt x="25" y="4027"/>
                  </a:lnTo>
                  <a:lnTo>
                    <a:pt x="0" y="4200"/>
                  </a:lnTo>
                  <a:lnTo>
                    <a:pt x="25" y="4373"/>
                  </a:lnTo>
                  <a:lnTo>
                    <a:pt x="74" y="4522"/>
                  </a:lnTo>
                  <a:lnTo>
                    <a:pt x="149" y="4695"/>
                  </a:lnTo>
                  <a:lnTo>
                    <a:pt x="272" y="4818"/>
                  </a:lnTo>
                  <a:lnTo>
                    <a:pt x="396" y="4942"/>
                  </a:lnTo>
                  <a:lnTo>
                    <a:pt x="544" y="5016"/>
                  </a:lnTo>
                  <a:lnTo>
                    <a:pt x="717" y="5065"/>
                  </a:lnTo>
                  <a:lnTo>
                    <a:pt x="890" y="5090"/>
                  </a:lnTo>
                  <a:lnTo>
                    <a:pt x="1063" y="5065"/>
                  </a:lnTo>
                  <a:lnTo>
                    <a:pt x="1211" y="5016"/>
                  </a:lnTo>
                  <a:lnTo>
                    <a:pt x="1359" y="4942"/>
                  </a:lnTo>
                  <a:lnTo>
                    <a:pt x="1507" y="4818"/>
                  </a:lnTo>
                  <a:lnTo>
                    <a:pt x="4843" y="1507"/>
                  </a:lnTo>
                  <a:lnTo>
                    <a:pt x="4942" y="1359"/>
                  </a:lnTo>
                  <a:lnTo>
                    <a:pt x="5041" y="1211"/>
                  </a:lnTo>
                  <a:lnTo>
                    <a:pt x="5065" y="1038"/>
                  </a:lnTo>
                  <a:lnTo>
                    <a:pt x="5090" y="865"/>
                  </a:lnTo>
                  <a:lnTo>
                    <a:pt x="5065" y="717"/>
                  </a:lnTo>
                  <a:lnTo>
                    <a:pt x="5041" y="544"/>
                  </a:lnTo>
                  <a:lnTo>
                    <a:pt x="4942" y="395"/>
                  </a:lnTo>
                  <a:lnTo>
                    <a:pt x="4843" y="247"/>
                  </a:lnTo>
                  <a:lnTo>
                    <a:pt x="4695" y="148"/>
                  </a:lnTo>
                  <a:lnTo>
                    <a:pt x="4547" y="49"/>
                  </a:lnTo>
                  <a:lnTo>
                    <a:pt x="4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183646" y="-2172596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717" y="0"/>
                  </a:moveTo>
                  <a:lnTo>
                    <a:pt x="544" y="49"/>
                  </a:lnTo>
                  <a:lnTo>
                    <a:pt x="396" y="148"/>
                  </a:lnTo>
                  <a:lnTo>
                    <a:pt x="272" y="247"/>
                  </a:lnTo>
                  <a:lnTo>
                    <a:pt x="149" y="395"/>
                  </a:lnTo>
                  <a:lnTo>
                    <a:pt x="74" y="544"/>
                  </a:lnTo>
                  <a:lnTo>
                    <a:pt x="25" y="717"/>
                  </a:lnTo>
                  <a:lnTo>
                    <a:pt x="0" y="865"/>
                  </a:lnTo>
                  <a:lnTo>
                    <a:pt x="25" y="1038"/>
                  </a:lnTo>
                  <a:lnTo>
                    <a:pt x="74" y="1211"/>
                  </a:lnTo>
                  <a:lnTo>
                    <a:pt x="149" y="1359"/>
                  </a:lnTo>
                  <a:lnTo>
                    <a:pt x="272" y="1507"/>
                  </a:lnTo>
                  <a:lnTo>
                    <a:pt x="3583" y="4818"/>
                  </a:lnTo>
                  <a:lnTo>
                    <a:pt x="3731" y="4942"/>
                  </a:lnTo>
                  <a:lnTo>
                    <a:pt x="3879" y="5016"/>
                  </a:lnTo>
                  <a:lnTo>
                    <a:pt x="4052" y="5065"/>
                  </a:lnTo>
                  <a:lnTo>
                    <a:pt x="4201" y="5090"/>
                  </a:lnTo>
                  <a:lnTo>
                    <a:pt x="4374" y="5065"/>
                  </a:lnTo>
                  <a:lnTo>
                    <a:pt x="4547" y="5016"/>
                  </a:lnTo>
                  <a:lnTo>
                    <a:pt x="4695" y="4942"/>
                  </a:lnTo>
                  <a:lnTo>
                    <a:pt x="4843" y="4818"/>
                  </a:lnTo>
                  <a:lnTo>
                    <a:pt x="4942" y="4695"/>
                  </a:lnTo>
                  <a:lnTo>
                    <a:pt x="5041" y="4522"/>
                  </a:lnTo>
                  <a:lnTo>
                    <a:pt x="5065" y="4373"/>
                  </a:lnTo>
                  <a:lnTo>
                    <a:pt x="5090" y="4200"/>
                  </a:lnTo>
                  <a:lnTo>
                    <a:pt x="5065" y="4027"/>
                  </a:lnTo>
                  <a:lnTo>
                    <a:pt x="5041" y="3879"/>
                  </a:lnTo>
                  <a:lnTo>
                    <a:pt x="4942" y="3706"/>
                  </a:lnTo>
                  <a:lnTo>
                    <a:pt x="4843" y="3583"/>
                  </a:lnTo>
                  <a:lnTo>
                    <a:pt x="1507" y="247"/>
                  </a:lnTo>
                  <a:lnTo>
                    <a:pt x="1359" y="148"/>
                  </a:lnTo>
                  <a:lnTo>
                    <a:pt x="1211" y="49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717948" y="-1383301"/>
              <a:ext cx="109226" cy="109261"/>
            </a:xfrm>
            <a:custGeom>
              <a:rect b="b" l="l" r="r" t="t"/>
              <a:pathLst>
                <a:path extrusionOk="0" h="3164" w="3163">
                  <a:moveTo>
                    <a:pt x="1581" y="1"/>
                  </a:moveTo>
                  <a:lnTo>
                    <a:pt x="1408" y="25"/>
                  </a:lnTo>
                  <a:lnTo>
                    <a:pt x="1260" y="25"/>
                  </a:lnTo>
                  <a:lnTo>
                    <a:pt x="1112" y="75"/>
                  </a:lnTo>
                  <a:lnTo>
                    <a:pt x="964" y="124"/>
                  </a:lnTo>
                  <a:lnTo>
                    <a:pt x="840" y="198"/>
                  </a:lnTo>
                  <a:lnTo>
                    <a:pt x="692" y="272"/>
                  </a:lnTo>
                  <a:lnTo>
                    <a:pt x="470" y="470"/>
                  </a:lnTo>
                  <a:lnTo>
                    <a:pt x="272" y="692"/>
                  </a:lnTo>
                  <a:lnTo>
                    <a:pt x="198" y="841"/>
                  </a:lnTo>
                  <a:lnTo>
                    <a:pt x="124" y="964"/>
                  </a:lnTo>
                  <a:lnTo>
                    <a:pt x="74" y="1112"/>
                  </a:lnTo>
                  <a:lnTo>
                    <a:pt x="50" y="1261"/>
                  </a:lnTo>
                  <a:lnTo>
                    <a:pt x="25" y="1409"/>
                  </a:lnTo>
                  <a:lnTo>
                    <a:pt x="0" y="1582"/>
                  </a:lnTo>
                  <a:lnTo>
                    <a:pt x="25" y="1730"/>
                  </a:lnTo>
                  <a:lnTo>
                    <a:pt x="50" y="1903"/>
                  </a:lnTo>
                  <a:lnTo>
                    <a:pt x="74" y="2051"/>
                  </a:lnTo>
                  <a:lnTo>
                    <a:pt x="124" y="2200"/>
                  </a:lnTo>
                  <a:lnTo>
                    <a:pt x="198" y="2323"/>
                  </a:lnTo>
                  <a:lnTo>
                    <a:pt x="272" y="2447"/>
                  </a:lnTo>
                  <a:lnTo>
                    <a:pt x="470" y="2694"/>
                  </a:lnTo>
                  <a:lnTo>
                    <a:pt x="692" y="2891"/>
                  </a:lnTo>
                  <a:lnTo>
                    <a:pt x="840" y="2966"/>
                  </a:lnTo>
                  <a:lnTo>
                    <a:pt x="964" y="3040"/>
                  </a:lnTo>
                  <a:lnTo>
                    <a:pt x="1112" y="3089"/>
                  </a:lnTo>
                  <a:lnTo>
                    <a:pt x="1260" y="3114"/>
                  </a:lnTo>
                  <a:lnTo>
                    <a:pt x="1408" y="3138"/>
                  </a:lnTo>
                  <a:lnTo>
                    <a:pt x="1581" y="3163"/>
                  </a:lnTo>
                  <a:lnTo>
                    <a:pt x="1754" y="3138"/>
                  </a:lnTo>
                  <a:lnTo>
                    <a:pt x="1903" y="3114"/>
                  </a:lnTo>
                  <a:lnTo>
                    <a:pt x="2051" y="3089"/>
                  </a:lnTo>
                  <a:lnTo>
                    <a:pt x="2199" y="3040"/>
                  </a:lnTo>
                  <a:lnTo>
                    <a:pt x="2323" y="2966"/>
                  </a:lnTo>
                  <a:lnTo>
                    <a:pt x="2471" y="2891"/>
                  </a:lnTo>
                  <a:lnTo>
                    <a:pt x="2693" y="2694"/>
                  </a:lnTo>
                  <a:lnTo>
                    <a:pt x="2891" y="2447"/>
                  </a:lnTo>
                  <a:lnTo>
                    <a:pt x="2965" y="2323"/>
                  </a:lnTo>
                  <a:lnTo>
                    <a:pt x="3039" y="2200"/>
                  </a:lnTo>
                  <a:lnTo>
                    <a:pt x="3089" y="2051"/>
                  </a:lnTo>
                  <a:lnTo>
                    <a:pt x="3113" y="1903"/>
                  </a:lnTo>
                  <a:lnTo>
                    <a:pt x="3138" y="1730"/>
                  </a:lnTo>
                  <a:lnTo>
                    <a:pt x="3163" y="1582"/>
                  </a:lnTo>
                  <a:lnTo>
                    <a:pt x="3138" y="1409"/>
                  </a:lnTo>
                  <a:lnTo>
                    <a:pt x="3113" y="1261"/>
                  </a:lnTo>
                  <a:lnTo>
                    <a:pt x="3089" y="1112"/>
                  </a:lnTo>
                  <a:lnTo>
                    <a:pt x="3039" y="964"/>
                  </a:lnTo>
                  <a:lnTo>
                    <a:pt x="2965" y="841"/>
                  </a:lnTo>
                  <a:lnTo>
                    <a:pt x="2891" y="692"/>
                  </a:lnTo>
                  <a:lnTo>
                    <a:pt x="2693" y="470"/>
                  </a:lnTo>
                  <a:lnTo>
                    <a:pt x="2471" y="272"/>
                  </a:lnTo>
                  <a:lnTo>
                    <a:pt x="2323" y="198"/>
                  </a:lnTo>
                  <a:lnTo>
                    <a:pt x="2199" y="124"/>
                  </a:lnTo>
                  <a:lnTo>
                    <a:pt x="2051" y="75"/>
                  </a:lnTo>
                  <a:lnTo>
                    <a:pt x="1903" y="25"/>
                  </a:lnTo>
                  <a:lnTo>
                    <a:pt x="1754" y="25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>
            <a:off x="233939" y="3546587"/>
            <a:ext cx="1624594" cy="1497557"/>
            <a:chOff x="233939" y="3546587"/>
            <a:chExt cx="1624594" cy="1497557"/>
          </a:xfrm>
        </p:grpSpPr>
        <p:sp>
          <p:nvSpPr>
            <p:cNvPr id="36" name="Google Shape;36;p3"/>
            <p:cNvSpPr/>
            <p:nvPr/>
          </p:nvSpPr>
          <p:spPr>
            <a:xfrm>
              <a:off x="753597" y="3940037"/>
              <a:ext cx="1104936" cy="1104108"/>
            </a:xfrm>
            <a:custGeom>
              <a:rect b="b" l="l" r="r" t="t"/>
              <a:pathLst>
                <a:path extrusionOk="0" h="31973" w="31997">
                  <a:moveTo>
                    <a:pt x="15986" y="692"/>
                  </a:moveTo>
                  <a:lnTo>
                    <a:pt x="16777" y="717"/>
                  </a:lnTo>
                  <a:lnTo>
                    <a:pt x="17567" y="766"/>
                  </a:lnTo>
                  <a:lnTo>
                    <a:pt x="18333" y="865"/>
                  </a:lnTo>
                  <a:lnTo>
                    <a:pt x="19075" y="1013"/>
                  </a:lnTo>
                  <a:lnTo>
                    <a:pt x="19816" y="1186"/>
                  </a:lnTo>
                  <a:lnTo>
                    <a:pt x="20532" y="1384"/>
                  </a:lnTo>
                  <a:lnTo>
                    <a:pt x="21249" y="1631"/>
                  </a:lnTo>
                  <a:lnTo>
                    <a:pt x="21941" y="1903"/>
                  </a:lnTo>
                  <a:lnTo>
                    <a:pt x="22608" y="2199"/>
                  </a:lnTo>
                  <a:lnTo>
                    <a:pt x="23275" y="2545"/>
                  </a:lnTo>
                  <a:lnTo>
                    <a:pt x="23917" y="2916"/>
                  </a:lnTo>
                  <a:lnTo>
                    <a:pt x="24535" y="3311"/>
                  </a:lnTo>
                  <a:lnTo>
                    <a:pt x="25128" y="3731"/>
                  </a:lnTo>
                  <a:lnTo>
                    <a:pt x="25721" y="4201"/>
                  </a:lnTo>
                  <a:lnTo>
                    <a:pt x="26265" y="4670"/>
                  </a:lnTo>
                  <a:lnTo>
                    <a:pt x="26808" y="5189"/>
                  </a:lnTo>
                  <a:lnTo>
                    <a:pt x="27302" y="5708"/>
                  </a:lnTo>
                  <a:lnTo>
                    <a:pt x="27797" y="6276"/>
                  </a:lnTo>
                  <a:lnTo>
                    <a:pt x="28241" y="6844"/>
                  </a:lnTo>
                  <a:lnTo>
                    <a:pt x="28661" y="7437"/>
                  </a:lnTo>
                  <a:lnTo>
                    <a:pt x="29057" y="8055"/>
                  </a:lnTo>
                  <a:lnTo>
                    <a:pt x="29427" y="8697"/>
                  </a:lnTo>
                  <a:lnTo>
                    <a:pt x="29773" y="9365"/>
                  </a:lnTo>
                  <a:lnTo>
                    <a:pt x="30070" y="10032"/>
                  </a:lnTo>
                  <a:lnTo>
                    <a:pt x="30342" y="10723"/>
                  </a:lnTo>
                  <a:lnTo>
                    <a:pt x="30589" y="11440"/>
                  </a:lnTo>
                  <a:lnTo>
                    <a:pt x="30811" y="12157"/>
                  </a:lnTo>
                  <a:lnTo>
                    <a:pt x="30959" y="12898"/>
                  </a:lnTo>
                  <a:lnTo>
                    <a:pt x="31108" y="13664"/>
                  </a:lnTo>
                  <a:lnTo>
                    <a:pt x="31206" y="14430"/>
                  </a:lnTo>
                  <a:lnTo>
                    <a:pt x="31256" y="15196"/>
                  </a:lnTo>
                  <a:lnTo>
                    <a:pt x="31280" y="15986"/>
                  </a:lnTo>
                  <a:lnTo>
                    <a:pt x="31256" y="16777"/>
                  </a:lnTo>
                  <a:lnTo>
                    <a:pt x="31206" y="17543"/>
                  </a:lnTo>
                  <a:lnTo>
                    <a:pt x="31108" y="18309"/>
                  </a:lnTo>
                  <a:lnTo>
                    <a:pt x="30959" y="19050"/>
                  </a:lnTo>
                  <a:lnTo>
                    <a:pt x="30811" y="19791"/>
                  </a:lnTo>
                  <a:lnTo>
                    <a:pt x="30589" y="20533"/>
                  </a:lnTo>
                  <a:lnTo>
                    <a:pt x="30342" y="21224"/>
                  </a:lnTo>
                  <a:lnTo>
                    <a:pt x="30070" y="21916"/>
                  </a:lnTo>
                  <a:lnTo>
                    <a:pt x="29773" y="22608"/>
                  </a:lnTo>
                  <a:lnTo>
                    <a:pt x="29427" y="23251"/>
                  </a:lnTo>
                  <a:lnTo>
                    <a:pt x="29057" y="23893"/>
                  </a:lnTo>
                  <a:lnTo>
                    <a:pt x="28661" y="24511"/>
                  </a:lnTo>
                  <a:lnTo>
                    <a:pt x="28241" y="25128"/>
                  </a:lnTo>
                  <a:lnTo>
                    <a:pt x="27797" y="25697"/>
                  </a:lnTo>
                  <a:lnTo>
                    <a:pt x="27302" y="26240"/>
                  </a:lnTo>
                  <a:lnTo>
                    <a:pt x="26808" y="26784"/>
                  </a:lnTo>
                  <a:lnTo>
                    <a:pt x="26265" y="27278"/>
                  </a:lnTo>
                  <a:lnTo>
                    <a:pt x="25721" y="27772"/>
                  </a:lnTo>
                  <a:lnTo>
                    <a:pt x="25128" y="28217"/>
                  </a:lnTo>
                  <a:lnTo>
                    <a:pt x="24535" y="28662"/>
                  </a:lnTo>
                  <a:lnTo>
                    <a:pt x="23917" y="29057"/>
                  </a:lnTo>
                  <a:lnTo>
                    <a:pt x="23275" y="29428"/>
                  </a:lnTo>
                  <a:lnTo>
                    <a:pt x="22608" y="29749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2" y="30589"/>
                  </a:lnTo>
                  <a:lnTo>
                    <a:pt x="19816" y="30787"/>
                  </a:lnTo>
                  <a:lnTo>
                    <a:pt x="19075" y="30959"/>
                  </a:lnTo>
                  <a:lnTo>
                    <a:pt x="18333" y="31083"/>
                  </a:lnTo>
                  <a:lnTo>
                    <a:pt x="17567" y="31182"/>
                  </a:lnTo>
                  <a:lnTo>
                    <a:pt x="16777" y="31256"/>
                  </a:lnTo>
                  <a:lnTo>
                    <a:pt x="15220" y="31256"/>
                  </a:lnTo>
                  <a:lnTo>
                    <a:pt x="14430" y="31182"/>
                  </a:lnTo>
                  <a:lnTo>
                    <a:pt x="13664" y="31083"/>
                  </a:lnTo>
                  <a:lnTo>
                    <a:pt x="12922" y="30959"/>
                  </a:lnTo>
                  <a:lnTo>
                    <a:pt x="12181" y="30787"/>
                  </a:lnTo>
                  <a:lnTo>
                    <a:pt x="11465" y="30589"/>
                  </a:lnTo>
                  <a:lnTo>
                    <a:pt x="10748" y="30342"/>
                  </a:lnTo>
                  <a:lnTo>
                    <a:pt x="10056" y="30070"/>
                  </a:lnTo>
                  <a:lnTo>
                    <a:pt x="9389" y="29749"/>
                  </a:lnTo>
                  <a:lnTo>
                    <a:pt x="8722" y="29428"/>
                  </a:lnTo>
                  <a:lnTo>
                    <a:pt x="8080" y="29057"/>
                  </a:lnTo>
                  <a:lnTo>
                    <a:pt x="7462" y="28662"/>
                  </a:lnTo>
                  <a:lnTo>
                    <a:pt x="6869" y="28217"/>
                  </a:lnTo>
                  <a:lnTo>
                    <a:pt x="6276" y="27772"/>
                  </a:lnTo>
                  <a:lnTo>
                    <a:pt x="5732" y="27278"/>
                  </a:lnTo>
                  <a:lnTo>
                    <a:pt x="5189" y="26784"/>
                  </a:lnTo>
                  <a:lnTo>
                    <a:pt x="4695" y="26240"/>
                  </a:lnTo>
                  <a:lnTo>
                    <a:pt x="4200" y="25697"/>
                  </a:lnTo>
                  <a:lnTo>
                    <a:pt x="3756" y="25128"/>
                  </a:lnTo>
                  <a:lnTo>
                    <a:pt x="3336" y="24511"/>
                  </a:lnTo>
                  <a:lnTo>
                    <a:pt x="2940" y="23893"/>
                  </a:lnTo>
                  <a:lnTo>
                    <a:pt x="2570" y="23251"/>
                  </a:lnTo>
                  <a:lnTo>
                    <a:pt x="2224" y="22608"/>
                  </a:lnTo>
                  <a:lnTo>
                    <a:pt x="1927" y="21916"/>
                  </a:lnTo>
                  <a:lnTo>
                    <a:pt x="1631" y="21224"/>
                  </a:lnTo>
                  <a:lnTo>
                    <a:pt x="1408" y="20533"/>
                  </a:lnTo>
                  <a:lnTo>
                    <a:pt x="1186" y="19791"/>
                  </a:lnTo>
                  <a:lnTo>
                    <a:pt x="1013" y="19050"/>
                  </a:lnTo>
                  <a:lnTo>
                    <a:pt x="890" y="18309"/>
                  </a:lnTo>
                  <a:lnTo>
                    <a:pt x="791" y="17543"/>
                  </a:lnTo>
                  <a:lnTo>
                    <a:pt x="741" y="16777"/>
                  </a:lnTo>
                  <a:lnTo>
                    <a:pt x="717" y="15986"/>
                  </a:lnTo>
                  <a:lnTo>
                    <a:pt x="741" y="15196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898"/>
                  </a:lnTo>
                  <a:lnTo>
                    <a:pt x="1186" y="12157"/>
                  </a:lnTo>
                  <a:lnTo>
                    <a:pt x="1408" y="11440"/>
                  </a:lnTo>
                  <a:lnTo>
                    <a:pt x="1631" y="10723"/>
                  </a:lnTo>
                  <a:lnTo>
                    <a:pt x="1927" y="10032"/>
                  </a:lnTo>
                  <a:lnTo>
                    <a:pt x="2224" y="9365"/>
                  </a:lnTo>
                  <a:lnTo>
                    <a:pt x="2570" y="8697"/>
                  </a:lnTo>
                  <a:lnTo>
                    <a:pt x="2940" y="8055"/>
                  </a:lnTo>
                  <a:lnTo>
                    <a:pt x="3336" y="7437"/>
                  </a:lnTo>
                  <a:lnTo>
                    <a:pt x="3756" y="6844"/>
                  </a:lnTo>
                  <a:lnTo>
                    <a:pt x="4200" y="6276"/>
                  </a:lnTo>
                  <a:lnTo>
                    <a:pt x="4695" y="5708"/>
                  </a:lnTo>
                  <a:lnTo>
                    <a:pt x="5189" y="5189"/>
                  </a:lnTo>
                  <a:lnTo>
                    <a:pt x="5732" y="4670"/>
                  </a:lnTo>
                  <a:lnTo>
                    <a:pt x="6276" y="4201"/>
                  </a:lnTo>
                  <a:lnTo>
                    <a:pt x="6869" y="3731"/>
                  </a:lnTo>
                  <a:lnTo>
                    <a:pt x="7462" y="3311"/>
                  </a:lnTo>
                  <a:lnTo>
                    <a:pt x="8080" y="2916"/>
                  </a:lnTo>
                  <a:lnTo>
                    <a:pt x="8722" y="2545"/>
                  </a:lnTo>
                  <a:lnTo>
                    <a:pt x="9389" y="2199"/>
                  </a:lnTo>
                  <a:lnTo>
                    <a:pt x="10056" y="1903"/>
                  </a:lnTo>
                  <a:lnTo>
                    <a:pt x="10748" y="1631"/>
                  </a:lnTo>
                  <a:lnTo>
                    <a:pt x="11465" y="1384"/>
                  </a:lnTo>
                  <a:lnTo>
                    <a:pt x="12181" y="1186"/>
                  </a:lnTo>
                  <a:lnTo>
                    <a:pt x="12922" y="1013"/>
                  </a:lnTo>
                  <a:lnTo>
                    <a:pt x="13664" y="865"/>
                  </a:lnTo>
                  <a:lnTo>
                    <a:pt x="14430" y="766"/>
                  </a:lnTo>
                  <a:lnTo>
                    <a:pt x="15220" y="717"/>
                  </a:lnTo>
                  <a:lnTo>
                    <a:pt x="15986" y="692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5" y="74"/>
                  </a:lnTo>
                  <a:lnTo>
                    <a:pt x="13565" y="173"/>
                  </a:lnTo>
                  <a:lnTo>
                    <a:pt x="12774" y="321"/>
                  </a:lnTo>
                  <a:lnTo>
                    <a:pt x="12008" y="494"/>
                  </a:lnTo>
                  <a:lnTo>
                    <a:pt x="11242" y="717"/>
                  </a:lnTo>
                  <a:lnTo>
                    <a:pt x="10501" y="964"/>
                  </a:lnTo>
                  <a:lnTo>
                    <a:pt x="9784" y="1260"/>
                  </a:lnTo>
                  <a:lnTo>
                    <a:pt x="9068" y="1581"/>
                  </a:lnTo>
                  <a:lnTo>
                    <a:pt x="8376" y="1927"/>
                  </a:lnTo>
                  <a:lnTo>
                    <a:pt x="7709" y="2298"/>
                  </a:lnTo>
                  <a:lnTo>
                    <a:pt x="7067" y="2718"/>
                  </a:lnTo>
                  <a:lnTo>
                    <a:pt x="6449" y="3163"/>
                  </a:lnTo>
                  <a:lnTo>
                    <a:pt x="5831" y="3657"/>
                  </a:lnTo>
                  <a:lnTo>
                    <a:pt x="5263" y="4151"/>
                  </a:lnTo>
                  <a:lnTo>
                    <a:pt x="4695" y="4670"/>
                  </a:lnTo>
                  <a:lnTo>
                    <a:pt x="4176" y="5238"/>
                  </a:lnTo>
                  <a:lnTo>
                    <a:pt x="3657" y="5807"/>
                  </a:lnTo>
                  <a:lnTo>
                    <a:pt x="3187" y="6424"/>
                  </a:lnTo>
                  <a:lnTo>
                    <a:pt x="2743" y="7042"/>
                  </a:lnTo>
                  <a:lnTo>
                    <a:pt x="2323" y="7684"/>
                  </a:lnTo>
                  <a:lnTo>
                    <a:pt x="1952" y="8376"/>
                  </a:lnTo>
                  <a:lnTo>
                    <a:pt x="1581" y="9043"/>
                  </a:lnTo>
                  <a:lnTo>
                    <a:pt x="1260" y="9760"/>
                  </a:lnTo>
                  <a:lnTo>
                    <a:pt x="988" y="10501"/>
                  </a:lnTo>
                  <a:lnTo>
                    <a:pt x="717" y="11242"/>
                  </a:lnTo>
                  <a:lnTo>
                    <a:pt x="519" y="11984"/>
                  </a:lnTo>
                  <a:lnTo>
                    <a:pt x="321" y="12774"/>
                  </a:lnTo>
                  <a:lnTo>
                    <a:pt x="198" y="13540"/>
                  </a:lnTo>
                  <a:lnTo>
                    <a:pt x="99" y="14356"/>
                  </a:lnTo>
                  <a:lnTo>
                    <a:pt x="25" y="15171"/>
                  </a:lnTo>
                  <a:lnTo>
                    <a:pt x="0" y="15986"/>
                  </a:lnTo>
                  <a:lnTo>
                    <a:pt x="25" y="16802"/>
                  </a:lnTo>
                  <a:lnTo>
                    <a:pt x="99" y="17617"/>
                  </a:lnTo>
                  <a:lnTo>
                    <a:pt x="198" y="18408"/>
                  </a:lnTo>
                  <a:lnTo>
                    <a:pt x="321" y="19198"/>
                  </a:lnTo>
                  <a:lnTo>
                    <a:pt x="519" y="19964"/>
                  </a:lnTo>
                  <a:lnTo>
                    <a:pt x="717" y="20730"/>
                  </a:lnTo>
                  <a:lnTo>
                    <a:pt x="988" y="21472"/>
                  </a:lnTo>
                  <a:lnTo>
                    <a:pt x="1260" y="22188"/>
                  </a:lnTo>
                  <a:lnTo>
                    <a:pt x="1581" y="22905"/>
                  </a:lnTo>
                  <a:lnTo>
                    <a:pt x="1952" y="23596"/>
                  </a:lnTo>
                  <a:lnTo>
                    <a:pt x="2323" y="24264"/>
                  </a:lnTo>
                  <a:lnTo>
                    <a:pt x="2743" y="24906"/>
                  </a:lnTo>
                  <a:lnTo>
                    <a:pt x="3187" y="25548"/>
                  </a:lnTo>
                  <a:lnTo>
                    <a:pt x="3657" y="26141"/>
                  </a:lnTo>
                  <a:lnTo>
                    <a:pt x="4176" y="26734"/>
                  </a:lnTo>
                  <a:lnTo>
                    <a:pt x="4695" y="27278"/>
                  </a:lnTo>
                  <a:lnTo>
                    <a:pt x="5263" y="27822"/>
                  </a:lnTo>
                  <a:lnTo>
                    <a:pt x="5831" y="28316"/>
                  </a:lnTo>
                  <a:lnTo>
                    <a:pt x="6449" y="28785"/>
                  </a:lnTo>
                  <a:lnTo>
                    <a:pt x="7067" y="29230"/>
                  </a:lnTo>
                  <a:lnTo>
                    <a:pt x="7709" y="29650"/>
                  </a:lnTo>
                  <a:lnTo>
                    <a:pt x="8376" y="30045"/>
                  </a:lnTo>
                  <a:lnTo>
                    <a:pt x="9068" y="30391"/>
                  </a:lnTo>
                  <a:lnTo>
                    <a:pt x="9784" y="30712"/>
                  </a:lnTo>
                  <a:lnTo>
                    <a:pt x="10501" y="31009"/>
                  </a:lnTo>
                  <a:lnTo>
                    <a:pt x="11242" y="31256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75"/>
                  </a:lnTo>
                  <a:lnTo>
                    <a:pt x="14355" y="31898"/>
                  </a:lnTo>
                  <a:lnTo>
                    <a:pt x="15171" y="31948"/>
                  </a:lnTo>
                  <a:lnTo>
                    <a:pt x="15986" y="31973"/>
                  </a:lnTo>
                  <a:lnTo>
                    <a:pt x="16826" y="31948"/>
                  </a:lnTo>
                  <a:lnTo>
                    <a:pt x="17642" y="31898"/>
                  </a:lnTo>
                  <a:lnTo>
                    <a:pt x="18432" y="31775"/>
                  </a:lnTo>
                  <a:lnTo>
                    <a:pt x="19223" y="31651"/>
                  </a:lnTo>
                  <a:lnTo>
                    <a:pt x="19989" y="31478"/>
                  </a:lnTo>
                  <a:lnTo>
                    <a:pt x="20755" y="31256"/>
                  </a:lnTo>
                  <a:lnTo>
                    <a:pt x="21496" y="31009"/>
                  </a:lnTo>
                  <a:lnTo>
                    <a:pt x="22213" y="30712"/>
                  </a:lnTo>
                  <a:lnTo>
                    <a:pt x="22929" y="30391"/>
                  </a:lnTo>
                  <a:lnTo>
                    <a:pt x="23621" y="30045"/>
                  </a:lnTo>
                  <a:lnTo>
                    <a:pt x="24288" y="29650"/>
                  </a:lnTo>
                  <a:lnTo>
                    <a:pt x="24931" y="29230"/>
                  </a:lnTo>
                  <a:lnTo>
                    <a:pt x="25548" y="28785"/>
                  </a:lnTo>
                  <a:lnTo>
                    <a:pt x="26166" y="28316"/>
                  </a:lnTo>
                  <a:lnTo>
                    <a:pt x="26734" y="27822"/>
                  </a:lnTo>
                  <a:lnTo>
                    <a:pt x="27302" y="27278"/>
                  </a:lnTo>
                  <a:lnTo>
                    <a:pt x="27821" y="26734"/>
                  </a:lnTo>
                  <a:lnTo>
                    <a:pt x="28340" y="26141"/>
                  </a:lnTo>
                  <a:lnTo>
                    <a:pt x="28810" y="25548"/>
                  </a:lnTo>
                  <a:lnTo>
                    <a:pt x="29254" y="24906"/>
                  </a:lnTo>
                  <a:lnTo>
                    <a:pt x="29674" y="24264"/>
                  </a:lnTo>
                  <a:lnTo>
                    <a:pt x="30045" y="23596"/>
                  </a:lnTo>
                  <a:lnTo>
                    <a:pt x="30416" y="22905"/>
                  </a:lnTo>
                  <a:lnTo>
                    <a:pt x="30737" y="22188"/>
                  </a:lnTo>
                  <a:lnTo>
                    <a:pt x="31009" y="21472"/>
                  </a:lnTo>
                  <a:lnTo>
                    <a:pt x="31256" y="20730"/>
                  </a:lnTo>
                  <a:lnTo>
                    <a:pt x="31478" y="19964"/>
                  </a:lnTo>
                  <a:lnTo>
                    <a:pt x="31651" y="19198"/>
                  </a:lnTo>
                  <a:lnTo>
                    <a:pt x="31799" y="18408"/>
                  </a:lnTo>
                  <a:lnTo>
                    <a:pt x="31898" y="17617"/>
                  </a:lnTo>
                  <a:lnTo>
                    <a:pt x="31972" y="16802"/>
                  </a:lnTo>
                  <a:lnTo>
                    <a:pt x="31997" y="15986"/>
                  </a:lnTo>
                  <a:lnTo>
                    <a:pt x="31972" y="15171"/>
                  </a:lnTo>
                  <a:lnTo>
                    <a:pt x="31898" y="14356"/>
                  </a:lnTo>
                  <a:lnTo>
                    <a:pt x="31799" y="13540"/>
                  </a:lnTo>
                  <a:lnTo>
                    <a:pt x="31651" y="12774"/>
                  </a:lnTo>
                  <a:lnTo>
                    <a:pt x="31478" y="11984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37" y="9760"/>
                  </a:lnTo>
                  <a:lnTo>
                    <a:pt x="30416" y="9043"/>
                  </a:lnTo>
                  <a:lnTo>
                    <a:pt x="30045" y="8376"/>
                  </a:lnTo>
                  <a:lnTo>
                    <a:pt x="29674" y="7684"/>
                  </a:lnTo>
                  <a:lnTo>
                    <a:pt x="29254" y="7042"/>
                  </a:lnTo>
                  <a:lnTo>
                    <a:pt x="28810" y="6424"/>
                  </a:lnTo>
                  <a:lnTo>
                    <a:pt x="28340" y="5807"/>
                  </a:lnTo>
                  <a:lnTo>
                    <a:pt x="27821" y="5238"/>
                  </a:lnTo>
                  <a:lnTo>
                    <a:pt x="27302" y="4670"/>
                  </a:lnTo>
                  <a:lnTo>
                    <a:pt x="26734" y="4151"/>
                  </a:lnTo>
                  <a:lnTo>
                    <a:pt x="26166" y="3657"/>
                  </a:lnTo>
                  <a:lnTo>
                    <a:pt x="25548" y="3163"/>
                  </a:lnTo>
                  <a:lnTo>
                    <a:pt x="24931" y="2718"/>
                  </a:lnTo>
                  <a:lnTo>
                    <a:pt x="24288" y="2298"/>
                  </a:lnTo>
                  <a:lnTo>
                    <a:pt x="23621" y="1927"/>
                  </a:lnTo>
                  <a:lnTo>
                    <a:pt x="22929" y="1581"/>
                  </a:lnTo>
                  <a:lnTo>
                    <a:pt x="22213" y="1260"/>
                  </a:lnTo>
                  <a:lnTo>
                    <a:pt x="21496" y="964"/>
                  </a:lnTo>
                  <a:lnTo>
                    <a:pt x="20755" y="717"/>
                  </a:lnTo>
                  <a:lnTo>
                    <a:pt x="19989" y="494"/>
                  </a:lnTo>
                  <a:lnTo>
                    <a:pt x="19223" y="321"/>
                  </a:lnTo>
                  <a:lnTo>
                    <a:pt x="18432" y="173"/>
                  </a:lnTo>
                  <a:lnTo>
                    <a:pt x="17642" y="74"/>
                  </a:lnTo>
                  <a:lnTo>
                    <a:pt x="16826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01073" y="3546587"/>
              <a:ext cx="156156" cy="156190"/>
            </a:xfrm>
            <a:custGeom>
              <a:rect b="b" l="l" r="r" t="t"/>
              <a:pathLst>
                <a:path extrusionOk="0" h="4523" w="4522">
                  <a:moveTo>
                    <a:pt x="2026" y="1"/>
                  </a:moveTo>
                  <a:lnTo>
                    <a:pt x="1804" y="50"/>
                  </a:lnTo>
                  <a:lnTo>
                    <a:pt x="1606" y="100"/>
                  </a:lnTo>
                  <a:lnTo>
                    <a:pt x="1384" y="174"/>
                  </a:lnTo>
                  <a:lnTo>
                    <a:pt x="1186" y="273"/>
                  </a:lnTo>
                  <a:lnTo>
                    <a:pt x="1013" y="371"/>
                  </a:lnTo>
                  <a:lnTo>
                    <a:pt x="840" y="520"/>
                  </a:lnTo>
                  <a:lnTo>
                    <a:pt x="667" y="668"/>
                  </a:lnTo>
                  <a:lnTo>
                    <a:pt x="519" y="816"/>
                  </a:lnTo>
                  <a:lnTo>
                    <a:pt x="395" y="989"/>
                  </a:lnTo>
                  <a:lnTo>
                    <a:pt x="272" y="1187"/>
                  </a:lnTo>
                  <a:lnTo>
                    <a:pt x="198" y="1385"/>
                  </a:lnTo>
                  <a:lnTo>
                    <a:pt x="99" y="1582"/>
                  </a:lnTo>
                  <a:lnTo>
                    <a:pt x="49" y="1805"/>
                  </a:lnTo>
                  <a:lnTo>
                    <a:pt x="25" y="2027"/>
                  </a:lnTo>
                  <a:lnTo>
                    <a:pt x="0" y="2249"/>
                  </a:lnTo>
                  <a:lnTo>
                    <a:pt x="25" y="2496"/>
                  </a:lnTo>
                  <a:lnTo>
                    <a:pt x="49" y="2719"/>
                  </a:lnTo>
                  <a:lnTo>
                    <a:pt x="99" y="2916"/>
                  </a:lnTo>
                  <a:lnTo>
                    <a:pt x="198" y="3139"/>
                  </a:lnTo>
                  <a:lnTo>
                    <a:pt x="272" y="3336"/>
                  </a:lnTo>
                  <a:lnTo>
                    <a:pt x="395" y="3509"/>
                  </a:lnTo>
                  <a:lnTo>
                    <a:pt x="519" y="3682"/>
                  </a:lnTo>
                  <a:lnTo>
                    <a:pt x="667" y="3855"/>
                  </a:lnTo>
                  <a:lnTo>
                    <a:pt x="840" y="4004"/>
                  </a:lnTo>
                  <a:lnTo>
                    <a:pt x="1013" y="4127"/>
                  </a:lnTo>
                  <a:lnTo>
                    <a:pt x="1186" y="4251"/>
                  </a:lnTo>
                  <a:lnTo>
                    <a:pt x="1384" y="4350"/>
                  </a:lnTo>
                  <a:lnTo>
                    <a:pt x="1606" y="4424"/>
                  </a:lnTo>
                  <a:lnTo>
                    <a:pt x="1804" y="4473"/>
                  </a:lnTo>
                  <a:lnTo>
                    <a:pt x="2026" y="4498"/>
                  </a:lnTo>
                  <a:lnTo>
                    <a:pt x="2273" y="4522"/>
                  </a:lnTo>
                  <a:lnTo>
                    <a:pt x="2496" y="4498"/>
                  </a:lnTo>
                  <a:lnTo>
                    <a:pt x="2718" y="4473"/>
                  </a:lnTo>
                  <a:lnTo>
                    <a:pt x="2940" y="4424"/>
                  </a:lnTo>
                  <a:lnTo>
                    <a:pt x="3138" y="4350"/>
                  </a:lnTo>
                  <a:lnTo>
                    <a:pt x="3336" y="4251"/>
                  </a:lnTo>
                  <a:lnTo>
                    <a:pt x="3533" y="4127"/>
                  </a:lnTo>
                  <a:lnTo>
                    <a:pt x="3706" y="4004"/>
                  </a:lnTo>
                  <a:lnTo>
                    <a:pt x="3854" y="3855"/>
                  </a:lnTo>
                  <a:lnTo>
                    <a:pt x="4003" y="3682"/>
                  </a:lnTo>
                  <a:lnTo>
                    <a:pt x="4151" y="3509"/>
                  </a:lnTo>
                  <a:lnTo>
                    <a:pt x="4250" y="3336"/>
                  </a:lnTo>
                  <a:lnTo>
                    <a:pt x="4349" y="3139"/>
                  </a:lnTo>
                  <a:lnTo>
                    <a:pt x="4423" y="2916"/>
                  </a:lnTo>
                  <a:lnTo>
                    <a:pt x="4472" y="2719"/>
                  </a:lnTo>
                  <a:lnTo>
                    <a:pt x="4522" y="2496"/>
                  </a:lnTo>
                  <a:lnTo>
                    <a:pt x="4522" y="2249"/>
                  </a:lnTo>
                  <a:lnTo>
                    <a:pt x="4522" y="2027"/>
                  </a:lnTo>
                  <a:lnTo>
                    <a:pt x="4472" y="1805"/>
                  </a:lnTo>
                  <a:lnTo>
                    <a:pt x="4423" y="1582"/>
                  </a:lnTo>
                  <a:lnTo>
                    <a:pt x="4349" y="1385"/>
                  </a:lnTo>
                  <a:lnTo>
                    <a:pt x="4250" y="1187"/>
                  </a:lnTo>
                  <a:lnTo>
                    <a:pt x="4151" y="989"/>
                  </a:lnTo>
                  <a:lnTo>
                    <a:pt x="4003" y="816"/>
                  </a:lnTo>
                  <a:lnTo>
                    <a:pt x="3854" y="668"/>
                  </a:lnTo>
                  <a:lnTo>
                    <a:pt x="3706" y="520"/>
                  </a:lnTo>
                  <a:lnTo>
                    <a:pt x="3533" y="371"/>
                  </a:lnTo>
                  <a:lnTo>
                    <a:pt x="3336" y="273"/>
                  </a:lnTo>
                  <a:lnTo>
                    <a:pt x="3138" y="174"/>
                  </a:lnTo>
                  <a:lnTo>
                    <a:pt x="2940" y="100"/>
                  </a:lnTo>
                  <a:lnTo>
                    <a:pt x="2718" y="50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233939" y="3631999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4201" y="0"/>
                  </a:moveTo>
                  <a:lnTo>
                    <a:pt x="4053" y="25"/>
                  </a:lnTo>
                  <a:lnTo>
                    <a:pt x="3880" y="75"/>
                  </a:lnTo>
                  <a:lnTo>
                    <a:pt x="3732" y="149"/>
                  </a:lnTo>
                  <a:lnTo>
                    <a:pt x="3583" y="272"/>
                  </a:lnTo>
                  <a:lnTo>
                    <a:pt x="248" y="3583"/>
                  </a:lnTo>
                  <a:lnTo>
                    <a:pt x="149" y="3731"/>
                  </a:lnTo>
                  <a:lnTo>
                    <a:pt x="75" y="3880"/>
                  </a:lnTo>
                  <a:lnTo>
                    <a:pt x="26" y="4053"/>
                  </a:lnTo>
                  <a:lnTo>
                    <a:pt x="1" y="4226"/>
                  </a:lnTo>
                  <a:lnTo>
                    <a:pt x="26" y="4374"/>
                  </a:lnTo>
                  <a:lnTo>
                    <a:pt x="75" y="4547"/>
                  </a:lnTo>
                  <a:lnTo>
                    <a:pt x="149" y="4695"/>
                  </a:lnTo>
                  <a:lnTo>
                    <a:pt x="248" y="4843"/>
                  </a:lnTo>
                  <a:lnTo>
                    <a:pt x="396" y="4942"/>
                  </a:lnTo>
                  <a:lnTo>
                    <a:pt x="544" y="5041"/>
                  </a:lnTo>
                  <a:lnTo>
                    <a:pt x="717" y="5090"/>
                  </a:lnTo>
                  <a:lnTo>
                    <a:pt x="1063" y="5090"/>
                  </a:lnTo>
                  <a:lnTo>
                    <a:pt x="1211" y="5041"/>
                  </a:lnTo>
                  <a:lnTo>
                    <a:pt x="1360" y="4942"/>
                  </a:lnTo>
                  <a:lnTo>
                    <a:pt x="1508" y="4843"/>
                  </a:lnTo>
                  <a:lnTo>
                    <a:pt x="4844" y="1508"/>
                  </a:lnTo>
                  <a:lnTo>
                    <a:pt x="4942" y="1384"/>
                  </a:lnTo>
                  <a:lnTo>
                    <a:pt x="5017" y="1211"/>
                  </a:lnTo>
                  <a:lnTo>
                    <a:pt x="5066" y="1063"/>
                  </a:lnTo>
                  <a:lnTo>
                    <a:pt x="5091" y="890"/>
                  </a:lnTo>
                  <a:lnTo>
                    <a:pt x="5066" y="717"/>
                  </a:lnTo>
                  <a:lnTo>
                    <a:pt x="5017" y="569"/>
                  </a:lnTo>
                  <a:lnTo>
                    <a:pt x="4942" y="396"/>
                  </a:lnTo>
                  <a:lnTo>
                    <a:pt x="4844" y="272"/>
                  </a:lnTo>
                  <a:lnTo>
                    <a:pt x="4695" y="149"/>
                  </a:lnTo>
                  <a:lnTo>
                    <a:pt x="4547" y="75"/>
                  </a:lnTo>
                  <a:lnTo>
                    <a:pt x="4374" y="2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233939" y="3631999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890" y="0"/>
                  </a:moveTo>
                  <a:lnTo>
                    <a:pt x="717" y="25"/>
                  </a:lnTo>
                  <a:lnTo>
                    <a:pt x="544" y="75"/>
                  </a:lnTo>
                  <a:lnTo>
                    <a:pt x="396" y="149"/>
                  </a:lnTo>
                  <a:lnTo>
                    <a:pt x="248" y="272"/>
                  </a:lnTo>
                  <a:lnTo>
                    <a:pt x="149" y="396"/>
                  </a:lnTo>
                  <a:lnTo>
                    <a:pt x="75" y="569"/>
                  </a:lnTo>
                  <a:lnTo>
                    <a:pt x="26" y="717"/>
                  </a:lnTo>
                  <a:lnTo>
                    <a:pt x="1" y="890"/>
                  </a:lnTo>
                  <a:lnTo>
                    <a:pt x="26" y="1063"/>
                  </a:lnTo>
                  <a:lnTo>
                    <a:pt x="75" y="1211"/>
                  </a:lnTo>
                  <a:lnTo>
                    <a:pt x="149" y="1384"/>
                  </a:lnTo>
                  <a:lnTo>
                    <a:pt x="248" y="1508"/>
                  </a:lnTo>
                  <a:lnTo>
                    <a:pt x="3583" y="4843"/>
                  </a:lnTo>
                  <a:lnTo>
                    <a:pt x="3732" y="4942"/>
                  </a:lnTo>
                  <a:lnTo>
                    <a:pt x="3880" y="5041"/>
                  </a:lnTo>
                  <a:lnTo>
                    <a:pt x="4053" y="5090"/>
                  </a:lnTo>
                  <a:lnTo>
                    <a:pt x="4374" y="5090"/>
                  </a:lnTo>
                  <a:lnTo>
                    <a:pt x="4547" y="5041"/>
                  </a:lnTo>
                  <a:lnTo>
                    <a:pt x="4695" y="4942"/>
                  </a:lnTo>
                  <a:lnTo>
                    <a:pt x="4844" y="4843"/>
                  </a:lnTo>
                  <a:lnTo>
                    <a:pt x="4942" y="4695"/>
                  </a:lnTo>
                  <a:lnTo>
                    <a:pt x="5017" y="4547"/>
                  </a:lnTo>
                  <a:lnTo>
                    <a:pt x="5066" y="4374"/>
                  </a:lnTo>
                  <a:lnTo>
                    <a:pt x="5091" y="4226"/>
                  </a:lnTo>
                  <a:lnTo>
                    <a:pt x="5066" y="4053"/>
                  </a:lnTo>
                  <a:lnTo>
                    <a:pt x="5017" y="3880"/>
                  </a:lnTo>
                  <a:lnTo>
                    <a:pt x="4942" y="3731"/>
                  </a:lnTo>
                  <a:lnTo>
                    <a:pt x="4844" y="3583"/>
                  </a:lnTo>
                  <a:lnTo>
                    <a:pt x="1508" y="272"/>
                  </a:lnTo>
                  <a:lnTo>
                    <a:pt x="1360" y="149"/>
                  </a:lnTo>
                  <a:lnTo>
                    <a:pt x="1211" y="75"/>
                  </a:lnTo>
                  <a:lnTo>
                    <a:pt x="1063" y="25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_1">
    <p:bg>
      <p:bgPr>
        <a:solidFill>
          <a:schemeClr val="lt2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4" name="Google Shape;234;p21"/>
          <p:cNvSpPr txBox="1"/>
          <p:nvPr>
            <p:ph idx="1" type="subTitle"/>
          </p:nvPr>
        </p:nvSpPr>
        <p:spPr>
          <a:xfrm>
            <a:off x="719929" y="276735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5" name="Google Shape;235;p21"/>
          <p:cNvSpPr txBox="1"/>
          <p:nvPr>
            <p:ph idx="2" type="subTitle"/>
          </p:nvPr>
        </p:nvSpPr>
        <p:spPr>
          <a:xfrm>
            <a:off x="719929" y="3138825"/>
            <a:ext cx="250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21"/>
          <p:cNvSpPr txBox="1"/>
          <p:nvPr>
            <p:ph idx="3" type="subTitle"/>
          </p:nvPr>
        </p:nvSpPr>
        <p:spPr>
          <a:xfrm>
            <a:off x="3320929" y="276735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7" name="Google Shape;237;p21"/>
          <p:cNvSpPr txBox="1"/>
          <p:nvPr>
            <p:ph idx="4" type="subTitle"/>
          </p:nvPr>
        </p:nvSpPr>
        <p:spPr>
          <a:xfrm>
            <a:off x="3320929" y="3138825"/>
            <a:ext cx="250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8" name="Google Shape;238;p21"/>
          <p:cNvSpPr txBox="1"/>
          <p:nvPr>
            <p:ph idx="5" type="subTitle"/>
          </p:nvPr>
        </p:nvSpPr>
        <p:spPr>
          <a:xfrm>
            <a:off x="5922371" y="276735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9" name="Google Shape;239;p21"/>
          <p:cNvSpPr txBox="1"/>
          <p:nvPr>
            <p:ph idx="6" type="subTitle"/>
          </p:nvPr>
        </p:nvSpPr>
        <p:spPr>
          <a:xfrm>
            <a:off x="5922371" y="3138825"/>
            <a:ext cx="250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40" name="Google Shape;240;p21"/>
          <p:cNvGrpSpPr/>
          <p:nvPr/>
        </p:nvGrpSpPr>
        <p:grpSpPr>
          <a:xfrm rot="5400000">
            <a:off x="7169675" y="104825"/>
            <a:ext cx="2783925" cy="1476991"/>
            <a:chOff x="4089125" y="-6077225"/>
            <a:chExt cx="2783925" cy="1476991"/>
          </a:xfrm>
        </p:grpSpPr>
        <p:sp>
          <p:nvSpPr>
            <p:cNvPr id="241" name="Google Shape;241;p21"/>
            <p:cNvSpPr/>
            <p:nvPr/>
          </p:nvSpPr>
          <p:spPr>
            <a:xfrm flipH="1">
              <a:off x="4177850" y="-4654001"/>
              <a:ext cx="53767" cy="53767"/>
            </a:xfrm>
            <a:custGeom>
              <a:rect b="b" l="l" r="r" t="t"/>
              <a:pathLst>
                <a:path extrusionOk="0" h="1557" w="1557">
                  <a:moveTo>
                    <a:pt x="618" y="0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6"/>
                  </a:lnTo>
                  <a:lnTo>
                    <a:pt x="50" y="470"/>
                  </a:lnTo>
                  <a:lnTo>
                    <a:pt x="0" y="618"/>
                  </a:lnTo>
                  <a:lnTo>
                    <a:pt x="0" y="791"/>
                  </a:lnTo>
                  <a:lnTo>
                    <a:pt x="0" y="939"/>
                  </a:lnTo>
                  <a:lnTo>
                    <a:pt x="50" y="1087"/>
                  </a:lnTo>
                  <a:lnTo>
                    <a:pt x="124" y="1211"/>
                  </a:lnTo>
                  <a:lnTo>
                    <a:pt x="223" y="1334"/>
                  </a:lnTo>
                  <a:lnTo>
                    <a:pt x="346" y="1433"/>
                  </a:lnTo>
                  <a:lnTo>
                    <a:pt x="470" y="1507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7"/>
                  </a:lnTo>
                  <a:lnTo>
                    <a:pt x="1211" y="1433"/>
                  </a:lnTo>
                  <a:lnTo>
                    <a:pt x="1335" y="1334"/>
                  </a:lnTo>
                  <a:lnTo>
                    <a:pt x="1433" y="1211"/>
                  </a:lnTo>
                  <a:lnTo>
                    <a:pt x="1508" y="1087"/>
                  </a:lnTo>
                  <a:lnTo>
                    <a:pt x="1557" y="939"/>
                  </a:lnTo>
                  <a:lnTo>
                    <a:pt x="1557" y="791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3" y="346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 flipH="1">
              <a:off x="4089125" y="-6077225"/>
              <a:ext cx="1104108" cy="1104971"/>
            </a:xfrm>
            <a:custGeom>
              <a:rect b="b" l="l" r="r" t="t"/>
              <a:pathLst>
                <a:path extrusionOk="0" h="31998" w="31973">
                  <a:moveTo>
                    <a:pt x="15986" y="717"/>
                  </a:moveTo>
                  <a:lnTo>
                    <a:pt x="16777" y="741"/>
                  </a:lnTo>
                  <a:lnTo>
                    <a:pt x="17543" y="791"/>
                  </a:lnTo>
                  <a:lnTo>
                    <a:pt x="18309" y="889"/>
                  </a:lnTo>
                  <a:lnTo>
                    <a:pt x="19075" y="1038"/>
                  </a:lnTo>
                  <a:lnTo>
                    <a:pt x="19816" y="1186"/>
                  </a:lnTo>
                  <a:lnTo>
                    <a:pt x="20533" y="1408"/>
                  </a:lnTo>
                  <a:lnTo>
                    <a:pt x="21249" y="1655"/>
                  </a:lnTo>
                  <a:lnTo>
                    <a:pt x="21941" y="1927"/>
                  </a:lnTo>
                  <a:lnTo>
                    <a:pt x="22608" y="2224"/>
                  </a:lnTo>
                  <a:lnTo>
                    <a:pt x="23275" y="2570"/>
                  </a:lnTo>
                  <a:lnTo>
                    <a:pt x="23918" y="2940"/>
                  </a:lnTo>
                  <a:lnTo>
                    <a:pt x="24535" y="3336"/>
                  </a:lnTo>
                  <a:lnTo>
                    <a:pt x="25128" y="3756"/>
                  </a:lnTo>
                  <a:lnTo>
                    <a:pt x="25697" y="4200"/>
                  </a:lnTo>
                  <a:lnTo>
                    <a:pt x="26265" y="4695"/>
                  </a:lnTo>
                  <a:lnTo>
                    <a:pt x="26784" y="5189"/>
                  </a:lnTo>
                  <a:lnTo>
                    <a:pt x="27303" y="5732"/>
                  </a:lnTo>
                  <a:lnTo>
                    <a:pt x="27772" y="6276"/>
                  </a:lnTo>
                  <a:lnTo>
                    <a:pt x="28242" y="6869"/>
                  </a:lnTo>
                  <a:lnTo>
                    <a:pt x="28662" y="7462"/>
                  </a:lnTo>
                  <a:lnTo>
                    <a:pt x="29057" y="8080"/>
                  </a:lnTo>
                  <a:lnTo>
                    <a:pt x="29428" y="8722"/>
                  </a:lnTo>
                  <a:lnTo>
                    <a:pt x="29774" y="9389"/>
                  </a:lnTo>
                  <a:lnTo>
                    <a:pt x="30070" y="10056"/>
                  </a:lnTo>
                  <a:lnTo>
                    <a:pt x="30342" y="10748"/>
                  </a:lnTo>
                  <a:lnTo>
                    <a:pt x="30589" y="11465"/>
                  </a:lnTo>
                  <a:lnTo>
                    <a:pt x="30787" y="12181"/>
                  </a:lnTo>
                  <a:lnTo>
                    <a:pt x="30960" y="12922"/>
                  </a:lnTo>
                  <a:lnTo>
                    <a:pt x="31108" y="13664"/>
                  </a:lnTo>
                  <a:lnTo>
                    <a:pt x="31207" y="14430"/>
                  </a:lnTo>
                  <a:lnTo>
                    <a:pt x="31256" y="15220"/>
                  </a:lnTo>
                  <a:lnTo>
                    <a:pt x="31281" y="16011"/>
                  </a:lnTo>
                  <a:lnTo>
                    <a:pt x="31256" y="16777"/>
                  </a:lnTo>
                  <a:lnTo>
                    <a:pt x="31207" y="17568"/>
                  </a:lnTo>
                  <a:lnTo>
                    <a:pt x="31108" y="18333"/>
                  </a:lnTo>
                  <a:lnTo>
                    <a:pt x="30960" y="19075"/>
                  </a:lnTo>
                  <a:lnTo>
                    <a:pt x="30787" y="19816"/>
                  </a:lnTo>
                  <a:lnTo>
                    <a:pt x="30589" y="20532"/>
                  </a:lnTo>
                  <a:lnTo>
                    <a:pt x="30342" y="21249"/>
                  </a:lnTo>
                  <a:lnTo>
                    <a:pt x="30070" y="21941"/>
                  </a:lnTo>
                  <a:lnTo>
                    <a:pt x="29774" y="22608"/>
                  </a:lnTo>
                  <a:lnTo>
                    <a:pt x="29428" y="23275"/>
                  </a:lnTo>
                  <a:lnTo>
                    <a:pt x="29057" y="23918"/>
                  </a:lnTo>
                  <a:lnTo>
                    <a:pt x="28662" y="24535"/>
                  </a:lnTo>
                  <a:lnTo>
                    <a:pt x="28242" y="25128"/>
                  </a:lnTo>
                  <a:lnTo>
                    <a:pt x="27772" y="25721"/>
                  </a:lnTo>
                  <a:lnTo>
                    <a:pt x="27303" y="26265"/>
                  </a:lnTo>
                  <a:lnTo>
                    <a:pt x="26784" y="26808"/>
                  </a:lnTo>
                  <a:lnTo>
                    <a:pt x="26265" y="27303"/>
                  </a:lnTo>
                  <a:lnTo>
                    <a:pt x="25697" y="27797"/>
                  </a:lnTo>
                  <a:lnTo>
                    <a:pt x="25128" y="28241"/>
                  </a:lnTo>
                  <a:lnTo>
                    <a:pt x="24535" y="28661"/>
                  </a:lnTo>
                  <a:lnTo>
                    <a:pt x="23918" y="29057"/>
                  </a:lnTo>
                  <a:lnTo>
                    <a:pt x="23275" y="29427"/>
                  </a:lnTo>
                  <a:lnTo>
                    <a:pt x="22608" y="29773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3" y="30589"/>
                  </a:lnTo>
                  <a:lnTo>
                    <a:pt x="19816" y="30811"/>
                  </a:lnTo>
                  <a:lnTo>
                    <a:pt x="19075" y="30959"/>
                  </a:lnTo>
                  <a:lnTo>
                    <a:pt x="18309" y="31108"/>
                  </a:lnTo>
                  <a:lnTo>
                    <a:pt x="17543" y="31206"/>
                  </a:lnTo>
                  <a:lnTo>
                    <a:pt x="16777" y="31256"/>
                  </a:lnTo>
                  <a:lnTo>
                    <a:pt x="15986" y="31281"/>
                  </a:lnTo>
                  <a:lnTo>
                    <a:pt x="15196" y="31256"/>
                  </a:lnTo>
                  <a:lnTo>
                    <a:pt x="14430" y="31206"/>
                  </a:lnTo>
                  <a:lnTo>
                    <a:pt x="13664" y="31108"/>
                  </a:lnTo>
                  <a:lnTo>
                    <a:pt x="12923" y="30959"/>
                  </a:lnTo>
                  <a:lnTo>
                    <a:pt x="12181" y="30811"/>
                  </a:lnTo>
                  <a:lnTo>
                    <a:pt x="11440" y="30589"/>
                  </a:lnTo>
                  <a:lnTo>
                    <a:pt x="10748" y="30342"/>
                  </a:lnTo>
                  <a:lnTo>
                    <a:pt x="10057" y="30070"/>
                  </a:lnTo>
                  <a:lnTo>
                    <a:pt x="9365" y="29773"/>
                  </a:lnTo>
                  <a:lnTo>
                    <a:pt x="8722" y="29427"/>
                  </a:lnTo>
                  <a:lnTo>
                    <a:pt x="8080" y="29057"/>
                  </a:lnTo>
                  <a:lnTo>
                    <a:pt x="7462" y="28661"/>
                  </a:lnTo>
                  <a:lnTo>
                    <a:pt x="6845" y="28241"/>
                  </a:lnTo>
                  <a:lnTo>
                    <a:pt x="6276" y="27797"/>
                  </a:lnTo>
                  <a:lnTo>
                    <a:pt x="5708" y="27303"/>
                  </a:lnTo>
                  <a:lnTo>
                    <a:pt x="5189" y="26808"/>
                  </a:lnTo>
                  <a:lnTo>
                    <a:pt x="4670" y="26265"/>
                  </a:lnTo>
                  <a:lnTo>
                    <a:pt x="4201" y="25721"/>
                  </a:lnTo>
                  <a:lnTo>
                    <a:pt x="3756" y="25128"/>
                  </a:lnTo>
                  <a:lnTo>
                    <a:pt x="3311" y="24535"/>
                  </a:lnTo>
                  <a:lnTo>
                    <a:pt x="2916" y="23918"/>
                  </a:lnTo>
                  <a:lnTo>
                    <a:pt x="2545" y="23275"/>
                  </a:lnTo>
                  <a:lnTo>
                    <a:pt x="2224" y="22608"/>
                  </a:lnTo>
                  <a:lnTo>
                    <a:pt x="1903" y="21941"/>
                  </a:lnTo>
                  <a:lnTo>
                    <a:pt x="1631" y="21249"/>
                  </a:lnTo>
                  <a:lnTo>
                    <a:pt x="1384" y="20532"/>
                  </a:lnTo>
                  <a:lnTo>
                    <a:pt x="1186" y="19816"/>
                  </a:lnTo>
                  <a:lnTo>
                    <a:pt x="1013" y="19075"/>
                  </a:lnTo>
                  <a:lnTo>
                    <a:pt x="890" y="18333"/>
                  </a:lnTo>
                  <a:lnTo>
                    <a:pt x="791" y="17568"/>
                  </a:lnTo>
                  <a:lnTo>
                    <a:pt x="717" y="16777"/>
                  </a:lnTo>
                  <a:lnTo>
                    <a:pt x="717" y="16011"/>
                  </a:lnTo>
                  <a:lnTo>
                    <a:pt x="717" y="15220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922"/>
                  </a:lnTo>
                  <a:lnTo>
                    <a:pt x="1186" y="12181"/>
                  </a:lnTo>
                  <a:lnTo>
                    <a:pt x="1384" y="11465"/>
                  </a:lnTo>
                  <a:lnTo>
                    <a:pt x="1631" y="10748"/>
                  </a:lnTo>
                  <a:lnTo>
                    <a:pt x="1903" y="10056"/>
                  </a:lnTo>
                  <a:lnTo>
                    <a:pt x="2224" y="9389"/>
                  </a:lnTo>
                  <a:lnTo>
                    <a:pt x="2545" y="8722"/>
                  </a:lnTo>
                  <a:lnTo>
                    <a:pt x="2916" y="8080"/>
                  </a:lnTo>
                  <a:lnTo>
                    <a:pt x="3311" y="7462"/>
                  </a:lnTo>
                  <a:lnTo>
                    <a:pt x="3756" y="6869"/>
                  </a:lnTo>
                  <a:lnTo>
                    <a:pt x="4201" y="6276"/>
                  </a:lnTo>
                  <a:lnTo>
                    <a:pt x="4670" y="5732"/>
                  </a:lnTo>
                  <a:lnTo>
                    <a:pt x="5189" y="5189"/>
                  </a:lnTo>
                  <a:lnTo>
                    <a:pt x="5708" y="4695"/>
                  </a:lnTo>
                  <a:lnTo>
                    <a:pt x="6276" y="4200"/>
                  </a:lnTo>
                  <a:lnTo>
                    <a:pt x="6845" y="3756"/>
                  </a:lnTo>
                  <a:lnTo>
                    <a:pt x="7462" y="3336"/>
                  </a:lnTo>
                  <a:lnTo>
                    <a:pt x="8080" y="2940"/>
                  </a:lnTo>
                  <a:lnTo>
                    <a:pt x="8722" y="2570"/>
                  </a:lnTo>
                  <a:lnTo>
                    <a:pt x="9365" y="2224"/>
                  </a:lnTo>
                  <a:lnTo>
                    <a:pt x="10057" y="1927"/>
                  </a:lnTo>
                  <a:lnTo>
                    <a:pt x="10748" y="1655"/>
                  </a:lnTo>
                  <a:lnTo>
                    <a:pt x="11440" y="1408"/>
                  </a:lnTo>
                  <a:lnTo>
                    <a:pt x="12181" y="1186"/>
                  </a:lnTo>
                  <a:lnTo>
                    <a:pt x="12923" y="1038"/>
                  </a:lnTo>
                  <a:lnTo>
                    <a:pt x="13664" y="889"/>
                  </a:lnTo>
                  <a:lnTo>
                    <a:pt x="14430" y="791"/>
                  </a:lnTo>
                  <a:lnTo>
                    <a:pt x="15196" y="741"/>
                  </a:lnTo>
                  <a:lnTo>
                    <a:pt x="15986" y="717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6" y="99"/>
                  </a:lnTo>
                  <a:lnTo>
                    <a:pt x="13565" y="198"/>
                  </a:lnTo>
                  <a:lnTo>
                    <a:pt x="12774" y="346"/>
                  </a:lnTo>
                  <a:lnTo>
                    <a:pt x="12008" y="519"/>
                  </a:lnTo>
                  <a:lnTo>
                    <a:pt x="11243" y="741"/>
                  </a:lnTo>
                  <a:lnTo>
                    <a:pt x="10501" y="988"/>
                  </a:lnTo>
                  <a:lnTo>
                    <a:pt x="9760" y="1260"/>
                  </a:lnTo>
                  <a:lnTo>
                    <a:pt x="9068" y="1581"/>
                  </a:lnTo>
                  <a:lnTo>
                    <a:pt x="8376" y="1952"/>
                  </a:lnTo>
                  <a:lnTo>
                    <a:pt x="7709" y="2323"/>
                  </a:lnTo>
                  <a:lnTo>
                    <a:pt x="7067" y="2743"/>
                  </a:lnTo>
                  <a:lnTo>
                    <a:pt x="6424" y="3187"/>
                  </a:lnTo>
                  <a:lnTo>
                    <a:pt x="5831" y="3657"/>
                  </a:lnTo>
                  <a:lnTo>
                    <a:pt x="5238" y="4176"/>
                  </a:lnTo>
                  <a:lnTo>
                    <a:pt x="4695" y="4695"/>
                  </a:lnTo>
                  <a:lnTo>
                    <a:pt x="4151" y="5263"/>
                  </a:lnTo>
                  <a:lnTo>
                    <a:pt x="3657" y="5831"/>
                  </a:lnTo>
                  <a:lnTo>
                    <a:pt x="3188" y="6449"/>
                  </a:lnTo>
                  <a:lnTo>
                    <a:pt x="2743" y="7067"/>
                  </a:lnTo>
                  <a:lnTo>
                    <a:pt x="2323" y="7709"/>
                  </a:lnTo>
                  <a:lnTo>
                    <a:pt x="1928" y="8376"/>
                  </a:lnTo>
                  <a:lnTo>
                    <a:pt x="1582" y="9068"/>
                  </a:lnTo>
                  <a:lnTo>
                    <a:pt x="1260" y="9784"/>
                  </a:lnTo>
                  <a:lnTo>
                    <a:pt x="964" y="10501"/>
                  </a:lnTo>
                  <a:lnTo>
                    <a:pt x="717" y="11242"/>
                  </a:lnTo>
                  <a:lnTo>
                    <a:pt x="495" y="12008"/>
                  </a:lnTo>
                  <a:lnTo>
                    <a:pt x="322" y="12774"/>
                  </a:lnTo>
                  <a:lnTo>
                    <a:pt x="173" y="13565"/>
                  </a:lnTo>
                  <a:lnTo>
                    <a:pt x="74" y="14355"/>
                  </a:lnTo>
                  <a:lnTo>
                    <a:pt x="25" y="15171"/>
                  </a:lnTo>
                  <a:lnTo>
                    <a:pt x="0" y="16011"/>
                  </a:lnTo>
                  <a:lnTo>
                    <a:pt x="25" y="16826"/>
                  </a:lnTo>
                  <a:lnTo>
                    <a:pt x="74" y="17642"/>
                  </a:lnTo>
                  <a:lnTo>
                    <a:pt x="173" y="18432"/>
                  </a:lnTo>
                  <a:lnTo>
                    <a:pt x="322" y="19223"/>
                  </a:lnTo>
                  <a:lnTo>
                    <a:pt x="495" y="19989"/>
                  </a:lnTo>
                  <a:lnTo>
                    <a:pt x="717" y="20755"/>
                  </a:lnTo>
                  <a:lnTo>
                    <a:pt x="964" y="21496"/>
                  </a:lnTo>
                  <a:lnTo>
                    <a:pt x="1260" y="22213"/>
                  </a:lnTo>
                  <a:lnTo>
                    <a:pt x="1582" y="22929"/>
                  </a:lnTo>
                  <a:lnTo>
                    <a:pt x="1928" y="23621"/>
                  </a:lnTo>
                  <a:lnTo>
                    <a:pt x="2323" y="24288"/>
                  </a:lnTo>
                  <a:lnTo>
                    <a:pt x="2743" y="24931"/>
                  </a:lnTo>
                  <a:lnTo>
                    <a:pt x="3188" y="25548"/>
                  </a:lnTo>
                  <a:lnTo>
                    <a:pt x="3657" y="26166"/>
                  </a:lnTo>
                  <a:lnTo>
                    <a:pt x="4151" y="26734"/>
                  </a:lnTo>
                  <a:lnTo>
                    <a:pt x="4695" y="27303"/>
                  </a:lnTo>
                  <a:lnTo>
                    <a:pt x="5238" y="27821"/>
                  </a:lnTo>
                  <a:lnTo>
                    <a:pt x="5831" y="28340"/>
                  </a:lnTo>
                  <a:lnTo>
                    <a:pt x="6424" y="28810"/>
                  </a:lnTo>
                  <a:lnTo>
                    <a:pt x="7067" y="29254"/>
                  </a:lnTo>
                  <a:lnTo>
                    <a:pt x="7709" y="29675"/>
                  </a:lnTo>
                  <a:lnTo>
                    <a:pt x="8376" y="30045"/>
                  </a:lnTo>
                  <a:lnTo>
                    <a:pt x="9068" y="30416"/>
                  </a:lnTo>
                  <a:lnTo>
                    <a:pt x="9760" y="30737"/>
                  </a:lnTo>
                  <a:lnTo>
                    <a:pt x="10501" y="31009"/>
                  </a:lnTo>
                  <a:lnTo>
                    <a:pt x="11243" y="31281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99"/>
                  </a:lnTo>
                  <a:lnTo>
                    <a:pt x="14356" y="31898"/>
                  </a:lnTo>
                  <a:lnTo>
                    <a:pt x="15171" y="31972"/>
                  </a:lnTo>
                  <a:lnTo>
                    <a:pt x="15986" y="31997"/>
                  </a:lnTo>
                  <a:lnTo>
                    <a:pt x="16802" y="31972"/>
                  </a:lnTo>
                  <a:lnTo>
                    <a:pt x="17617" y="31898"/>
                  </a:lnTo>
                  <a:lnTo>
                    <a:pt x="18433" y="31799"/>
                  </a:lnTo>
                  <a:lnTo>
                    <a:pt x="19199" y="31651"/>
                  </a:lnTo>
                  <a:lnTo>
                    <a:pt x="19989" y="31478"/>
                  </a:lnTo>
                  <a:lnTo>
                    <a:pt x="20730" y="31281"/>
                  </a:lnTo>
                  <a:lnTo>
                    <a:pt x="21472" y="31009"/>
                  </a:lnTo>
                  <a:lnTo>
                    <a:pt x="22213" y="30737"/>
                  </a:lnTo>
                  <a:lnTo>
                    <a:pt x="22905" y="30416"/>
                  </a:lnTo>
                  <a:lnTo>
                    <a:pt x="23597" y="30045"/>
                  </a:lnTo>
                  <a:lnTo>
                    <a:pt x="24264" y="29675"/>
                  </a:lnTo>
                  <a:lnTo>
                    <a:pt x="24931" y="29254"/>
                  </a:lnTo>
                  <a:lnTo>
                    <a:pt x="25549" y="28810"/>
                  </a:lnTo>
                  <a:lnTo>
                    <a:pt x="26166" y="28340"/>
                  </a:lnTo>
                  <a:lnTo>
                    <a:pt x="26735" y="27821"/>
                  </a:lnTo>
                  <a:lnTo>
                    <a:pt x="27303" y="27303"/>
                  </a:lnTo>
                  <a:lnTo>
                    <a:pt x="27822" y="26734"/>
                  </a:lnTo>
                  <a:lnTo>
                    <a:pt x="28316" y="26166"/>
                  </a:lnTo>
                  <a:lnTo>
                    <a:pt x="28810" y="25548"/>
                  </a:lnTo>
                  <a:lnTo>
                    <a:pt x="29255" y="24931"/>
                  </a:lnTo>
                  <a:lnTo>
                    <a:pt x="29650" y="24288"/>
                  </a:lnTo>
                  <a:lnTo>
                    <a:pt x="30045" y="23621"/>
                  </a:lnTo>
                  <a:lnTo>
                    <a:pt x="30391" y="22929"/>
                  </a:lnTo>
                  <a:lnTo>
                    <a:pt x="30713" y="22213"/>
                  </a:lnTo>
                  <a:lnTo>
                    <a:pt x="31009" y="21496"/>
                  </a:lnTo>
                  <a:lnTo>
                    <a:pt x="31256" y="20755"/>
                  </a:lnTo>
                  <a:lnTo>
                    <a:pt x="31478" y="19989"/>
                  </a:lnTo>
                  <a:lnTo>
                    <a:pt x="31651" y="19223"/>
                  </a:lnTo>
                  <a:lnTo>
                    <a:pt x="31800" y="18432"/>
                  </a:lnTo>
                  <a:lnTo>
                    <a:pt x="31899" y="17642"/>
                  </a:lnTo>
                  <a:lnTo>
                    <a:pt x="31948" y="16826"/>
                  </a:lnTo>
                  <a:lnTo>
                    <a:pt x="31973" y="16011"/>
                  </a:lnTo>
                  <a:lnTo>
                    <a:pt x="31948" y="15171"/>
                  </a:lnTo>
                  <a:lnTo>
                    <a:pt x="31899" y="14355"/>
                  </a:lnTo>
                  <a:lnTo>
                    <a:pt x="31800" y="13565"/>
                  </a:lnTo>
                  <a:lnTo>
                    <a:pt x="31651" y="12774"/>
                  </a:lnTo>
                  <a:lnTo>
                    <a:pt x="31478" y="12008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13" y="9784"/>
                  </a:lnTo>
                  <a:lnTo>
                    <a:pt x="30391" y="9068"/>
                  </a:lnTo>
                  <a:lnTo>
                    <a:pt x="30045" y="8376"/>
                  </a:lnTo>
                  <a:lnTo>
                    <a:pt x="29650" y="7709"/>
                  </a:lnTo>
                  <a:lnTo>
                    <a:pt x="29255" y="7067"/>
                  </a:lnTo>
                  <a:lnTo>
                    <a:pt x="28810" y="6449"/>
                  </a:lnTo>
                  <a:lnTo>
                    <a:pt x="28316" y="5831"/>
                  </a:lnTo>
                  <a:lnTo>
                    <a:pt x="27822" y="5263"/>
                  </a:lnTo>
                  <a:lnTo>
                    <a:pt x="27303" y="4695"/>
                  </a:lnTo>
                  <a:lnTo>
                    <a:pt x="26735" y="4176"/>
                  </a:lnTo>
                  <a:lnTo>
                    <a:pt x="26166" y="3657"/>
                  </a:lnTo>
                  <a:lnTo>
                    <a:pt x="25549" y="3187"/>
                  </a:lnTo>
                  <a:lnTo>
                    <a:pt x="24931" y="2743"/>
                  </a:lnTo>
                  <a:lnTo>
                    <a:pt x="24264" y="2323"/>
                  </a:lnTo>
                  <a:lnTo>
                    <a:pt x="23597" y="1952"/>
                  </a:lnTo>
                  <a:lnTo>
                    <a:pt x="22905" y="1581"/>
                  </a:lnTo>
                  <a:lnTo>
                    <a:pt x="22213" y="1260"/>
                  </a:lnTo>
                  <a:lnTo>
                    <a:pt x="21472" y="988"/>
                  </a:lnTo>
                  <a:lnTo>
                    <a:pt x="20730" y="741"/>
                  </a:lnTo>
                  <a:lnTo>
                    <a:pt x="19989" y="519"/>
                  </a:lnTo>
                  <a:lnTo>
                    <a:pt x="19199" y="346"/>
                  </a:lnTo>
                  <a:lnTo>
                    <a:pt x="18433" y="198"/>
                  </a:lnTo>
                  <a:lnTo>
                    <a:pt x="17617" y="99"/>
                  </a:lnTo>
                  <a:lnTo>
                    <a:pt x="16802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 flipH="1">
              <a:off x="5454431" y="-5267100"/>
              <a:ext cx="53802" cy="53802"/>
            </a:xfrm>
            <a:custGeom>
              <a:rect b="b" l="l" r="r" t="t"/>
              <a:pathLst>
                <a:path extrusionOk="0" h="1558" w="1558">
                  <a:moveTo>
                    <a:pt x="618" y="1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7"/>
                  </a:lnTo>
                  <a:lnTo>
                    <a:pt x="50" y="470"/>
                  </a:lnTo>
                  <a:lnTo>
                    <a:pt x="1" y="618"/>
                  </a:lnTo>
                  <a:lnTo>
                    <a:pt x="1" y="767"/>
                  </a:lnTo>
                  <a:lnTo>
                    <a:pt x="1" y="940"/>
                  </a:lnTo>
                  <a:lnTo>
                    <a:pt x="50" y="1088"/>
                  </a:lnTo>
                  <a:lnTo>
                    <a:pt x="124" y="1211"/>
                  </a:lnTo>
                  <a:lnTo>
                    <a:pt x="223" y="1335"/>
                  </a:lnTo>
                  <a:lnTo>
                    <a:pt x="346" y="1434"/>
                  </a:lnTo>
                  <a:lnTo>
                    <a:pt x="470" y="1508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8"/>
                  </a:lnTo>
                  <a:lnTo>
                    <a:pt x="1211" y="1434"/>
                  </a:lnTo>
                  <a:lnTo>
                    <a:pt x="1335" y="1335"/>
                  </a:lnTo>
                  <a:lnTo>
                    <a:pt x="1434" y="1211"/>
                  </a:lnTo>
                  <a:lnTo>
                    <a:pt x="1508" y="1088"/>
                  </a:lnTo>
                  <a:lnTo>
                    <a:pt x="1557" y="940"/>
                  </a:lnTo>
                  <a:lnTo>
                    <a:pt x="1557" y="767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4" y="347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 flipH="1">
              <a:off x="5993547" y="-5761521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4052" y="0"/>
                  </a:moveTo>
                  <a:lnTo>
                    <a:pt x="3879" y="49"/>
                  </a:lnTo>
                  <a:lnTo>
                    <a:pt x="3731" y="148"/>
                  </a:lnTo>
                  <a:lnTo>
                    <a:pt x="3583" y="247"/>
                  </a:lnTo>
                  <a:lnTo>
                    <a:pt x="272" y="3583"/>
                  </a:lnTo>
                  <a:lnTo>
                    <a:pt x="149" y="3706"/>
                  </a:lnTo>
                  <a:lnTo>
                    <a:pt x="74" y="3879"/>
                  </a:lnTo>
                  <a:lnTo>
                    <a:pt x="25" y="4027"/>
                  </a:lnTo>
                  <a:lnTo>
                    <a:pt x="0" y="4200"/>
                  </a:lnTo>
                  <a:lnTo>
                    <a:pt x="25" y="4373"/>
                  </a:lnTo>
                  <a:lnTo>
                    <a:pt x="74" y="4522"/>
                  </a:lnTo>
                  <a:lnTo>
                    <a:pt x="149" y="4695"/>
                  </a:lnTo>
                  <a:lnTo>
                    <a:pt x="272" y="4818"/>
                  </a:lnTo>
                  <a:lnTo>
                    <a:pt x="396" y="4942"/>
                  </a:lnTo>
                  <a:lnTo>
                    <a:pt x="544" y="5016"/>
                  </a:lnTo>
                  <a:lnTo>
                    <a:pt x="717" y="5065"/>
                  </a:lnTo>
                  <a:lnTo>
                    <a:pt x="890" y="5090"/>
                  </a:lnTo>
                  <a:lnTo>
                    <a:pt x="1063" y="5065"/>
                  </a:lnTo>
                  <a:lnTo>
                    <a:pt x="1211" y="5016"/>
                  </a:lnTo>
                  <a:lnTo>
                    <a:pt x="1359" y="4942"/>
                  </a:lnTo>
                  <a:lnTo>
                    <a:pt x="1507" y="4818"/>
                  </a:lnTo>
                  <a:lnTo>
                    <a:pt x="4843" y="1507"/>
                  </a:lnTo>
                  <a:lnTo>
                    <a:pt x="4942" y="1359"/>
                  </a:lnTo>
                  <a:lnTo>
                    <a:pt x="5041" y="1211"/>
                  </a:lnTo>
                  <a:lnTo>
                    <a:pt x="5065" y="1038"/>
                  </a:lnTo>
                  <a:lnTo>
                    <a:pt x="5090" y="865"/>
                  </a:lnTo>
                  <a:lnTo>
                    <a:pt x="5065" y="717"/>
                  </a:lnTo>
                  <a:lnTo>
                    <a:pt x="5041" y="544"/>
                  </a:lnTo>
                  <a:lnTo>
                    <a:pt x="4942" y="395"/>
                  </a:lnTo>
                  <a:lnTo>
                    <a:pt x="4843" y="247"/>
                  </a:lnTo>
                  <a:lnTo>
                    <a:pt x="4695" y="148"/>
                  </a:lnTo>
                  <a:lnTo>
                    <a:pt x="4547" y="49"/>
                  </a:lnTo>
                  <a:lnTo>
                    <a:pt x="4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 flipH="1">
              <a:off x="5993547" y="-5761521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717" y="0"/>
                  </a:moveTo>
                  <a:lnTo>
                    <a:pt x="544" y="49"/>
                  </a:lnTo>
                  <a:lnTo>
                    <a:pt x="396" y="148"/>
                  </a:lnTo>
                  <a:lnTo>
                    <a:pt x="272" y="247"/>
                  </a:lnTo>
                  <a:lnTo>
                    <a:pt x="149" y="395"/>
                  </a:lnTo>
                  <a:lnTo>
                    <a:pt x="74" y="544"/>
                  </a:lnTo>
                  <a:lnTo>
                    <a:pt x="25" y="717"/>
                  </a:lnTo>
                  <a:lnTo>
                    <a:pt x="0" y="865"/>
                  </a:lnTo>
                  <a:lnTo>
                    <a:pt x="25" y="1038"/>
                  </a:lnTo>
                  <a:lnTo>
                    <a:pt x="74" y="1211"/>
                  </a:lnTo>
                  <a:lnTo>
                    <a:pt x="149" y="1359"/>
                  </a:lnTo>
                  <a:lnTo>
                    <a:pt x="272" y="1507"/>
                  </a:lnTo>
                  <a:lnTo>
                    <a:pt x="3583" y="4818"/>
                  </a:lnTo>
                  <a:lnTo>
                    <a:pt x="3731" y="4942"/>
                  </a:lnTo>
                  <a:lnTo>
                    <a:pt x="3879" y="5016"/>
                  </a:lnTo>
                  <a:lnTo>
                    <a:pt x="4052" y="5065"/>
                  </a:lnTo>
                  <a:lnTo>
                    <a:pt x="4201" y="5090"/>
                  </a:lnTo>
                  <a:lnTo>
                    <a:pt x="4374" y="5065"/>
                  </a:lnTo>
                  <a:lnTo>
                    <a:pt x="4547" y="5016"/>
                  </a:lnTo>
                  <a:lnTo>
                    <a:pt x="4695" y="4942"/>
                  </a:lnTo>
                  <a:lnTo>
                    <a:pt x="4843" y="4818"/>
                  </a:lnTo>
                  <a:lnTo>
                    <a:pt x="4942" y="4695"/>
                  </a:lnTo>
                  <a:lnTo>
                    <a:pt x="5041" y="4522"/>
                  </a:lnTo>
                  <a:lnTo>
                    <a:pt x="5065" y="4373"/>
                  </a:lnTo>
                  <a:lnTo>
                    <a:pt x="5090" y="4200"/>
                  </a:lnTo>
                  <a:lnTo>
                    <a:pt x="5065" y="4027"/>
                  </a:lnTo>
                  <a:lnTo>
                    <a:pt x="5041" y="3879"/>
                  </a:lnTo>
                  <a:lnTo>
                    <a:pt x="4942" y="3706"/>
                  </a:lnTo>
                  <a:lnTo>
                    <a:pt x="4843" y="3583"/>
                  </a:lnTo>
                  <a:lnTo>
                    <a:pt x="1507" y="247"/>
                  </a:lnTo>
                  <a:lnTo>
                    <a:pt x="1359" y="148"/>
                  </a:lnTo>
                  <a:lnTo>
                    <a:pt x="1211" y="49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 flipH="1">
              <a:off x="6763824" y="-5734226"/>
              <a:ext cx="109226" cy="109261"/>
            </a:xfrm>
            <a:custGeom>
              <a:rect b="b" l="l" r="r" t="t"/>
              <a:pathLst>
                <a:path extrusionOk="0" h="3164" w="3163">
                  <a:moveTo>
                    <a:pt x="1581" y="1"/>
                  </a:moveTo>
                  <a:lnTo>
                    <a:pt x="1408" y="25"/>
                  </a:lnTo>
                  <a:lnTo>
                    <a:pt x="1260" y="25"/>
                  </a:lnTo>
                  <a:lnTo>
                    <a:pt x="1112" y="75"/>
                  </a:lnTo>
                  <a:lnTo>
                    <a:pt x="964" y="124"/>
                  </a:lnTo>
                  <a:lnTo>
                    <a:pt x="840" y="198"/>
                  </a:lnTo>
                  <a:lnTo>
                    <a:pt x="692" y="272"/>
                  </a:lnTo>
                  <a:lnTo>
                    <a:pt x="470" y="470"/>
                  </a:lnTo>
                  <a:lnTo>
                    <a:pt x="272" y="692"/>
                  </a:lnTo>
                  <a:lnTo>
                    <a:pt x="198" y="841"/>
                  </a:lnTo>
                  <a:lnTo>
                    <a:pt x="124" y="964"/>
                  </a:lnTo>
                  <a:lnTo>
                    <a:pt x="74" y="1112"/>
                  </a:lnTo>
                  <a:lnTo>
                    <a:pt x="50" y="1261"/>
                  </a:lnTo>
                  <a:lnTo>
                    <a:pt x="25" y="1409"/>
                  </a:lnTo>
                  <a:lnTo>
                    <a:pt x="0" y="1582"/>
                  </a:lnTo>
                  <a:lnTo>
                    <a:pt x="25" y="1730"/>
                  </a:lnTo>
                  <a:lnTo>
                    <a:pt x="50" y="1903"/>
                  </a:lnTo>
                  <a:lnTo>
                    <a:pt x="74" y="2051"/>
                  </a:lnTo>
                  <a:lnTo>
                    <a:pt x="124" y="2200"/>
                  </a:lnTo>
                  <a:lnTo>
                    <a:pt x="198" y="2323"/>
                  </a:lnTo>
                  <a:lnTo>
                    <a:pt x="272" y="2447"/>
                  </a:lnTo>
                  <a:lnTo>
                    <a:pt x="470" y="2694"/>
                  </a:lnTo>
                  <a:lnTo>
                    <a:pt x="692" y="2891"/>
                  </a:lnTo>
                  <a:lnTo>
                    <a:pt x="840" y="2966"/>
                  </a:lnTo>
                  <a:lnTo>
                    <a:pt x="964" y="3040"/>
                  </a:lnTo>
                  <a:lnTo>
                    <a:pt x="1112" y="3089"/>
                  </a:lnTo>
                  <a:lnTo>
                    <a:pt x="1260" y="3114"/>
                  </a:lnTo>
                  <a:lnTo>
                    <a:pt x="1408" y="3138"/>
                  </a:lnTo>
                  <a:lnTo>
                    <a:pt x="1581" y="3163"/>
                  </a:lnTo>
                  <a:lnTo>
                    <a:pt x="1754" y="3138"/>
                  </a:lnTo>
                  <a:lnTo>
                    <a:pt x="1903" y="3114"/>
                  </a:lnTo>
                  <a:lnTo>
                    <a:pt x="2051" y="3089"/>
                  </a:lnTo>
                  <a:lnTo>
                    <a:pt x="2199" y="3040"/>
                  </a:lnTo>
                  <a:lnTo>
                    <a:pt x="2323" y="2966"/>
                  </a:lnTo>
                  <a:lnTo>
                    <a:pt x="2471" y="2891"/>
                  </a:lnTo>
                  <a:lnTo>
                    <a:pt x="2693" y="2694"/>
                  </a:lnTo>
                  <a:lnTo>
                    <a:pt x="2891" y="2447"/>
                  </a:lnTo>
                  <a:lnTo>
                    <a:pt x="2965" y="2323"/>
                  </a:lnTo>
                  <a:lnTo>
                    <a:pt x="3039" y="2200"/>
                  </a:lnTo>
                  <a:lnTo>
                    <a:pt x="3089" y="2051"/>
                  </a:lnTo>
                  <a:lnTo>
                    <a:pt x="3113" y="1903"/>
                  </a:lnTo>
                  <a:lnTo>
                    <a:pt x="3138" y="1730"/>
                  </a:lnTo>
                  <a:lnTo>
                    <a:pt x="3163" y="1582"/>
                  </a:lnTo>
                  <a:lnTo>
                    <a:pt x="3138" y="1409"/>
                  </a:lnTo>
                  <a:lnTo>
                    <a:pt x="3113" y="1261"/>
                  </a:lnTo>
                  <a:lnTo>
                    <a:pt x="3089" y="1112"/>
                  </a:lnTo>
                  <a:lnTo>
                    <a:pt x="3039" y="964"/>
                  </a:lnTo>
                  <a:lnTo>
                    <a:pt x="2965" y="841"/>
                  </a:lnTo>
                  <a:lnTo>
                    <a:pt x="2891" y="692"/>
                  </a:lnTo>
                  <a:lnTo>
                    <a:pt x="2693" y="470"/>
                  </a:lnTo>
                  <a:lnTo>
                    <a:pt x="2471" y="272"/>
                  </a:lnTo>
                  <a:lnTo>
                    <a:pt x="2323" y="198"/>
                  </a:lnTo>
                  <a:lnTo>
                    <a:pt x="2199" y="124"/>
                  </a:lnTo>
                  <a:lnTo>
                    <a:pt x="2051" y="75"/>
                  </a:lnTo>
                  <a:lnTo>
                    <a:pt x="1903" y="25"/>
                  </a:lnTo>
                  <a:lnTo>
                    <a:pt x="1754" y="25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21"/>
          <p:cNvGrpSpPr/>
          <p:nvPr/>
        </p:nvGrpSpPr>
        <p:grpSpPr>
          <a:xfrm>
            <a:off x="-433275" y="4415500"/>
            <a:ext cx="2783925" cy="1476991"/>
            <a:chOff x="4089125" y="-6077225"/>
            <a:chExt cx="2783925" cy="1476991"/>
          </a:xfrm>
        </p:grpSpPr>
        <p:sp>
          <p:nvSpPr>
            <p:cNvPr id="248" name="Google Shape;248;p21"/>
            <p:cNvSpPr/>
            <p:nvPr/>
          </p:nvSpPr>
          <p:spPr>
            <a:xfrm flipH="1">
              <a:off x="4089125" y="-6077225"/>
              <a:ext cx="1104108" cy="1104971"/>
            </a:xfrm>
            <a:custGeom>
              <a:rect b="b" l="l" r="r" t="t"/>
              <a:pathLst>
                <a:path extrusionOk="0" h="31998" w="31973">
                  <a:moveTo>
                    <a:pt x="15986" y="717"/>
                  </a:moveTo>
                  <a:lnTo>
                    <a:pt x="16777" y="741"/>
                  </a:lnTo>
                  <a:lnTo>
                    <a:pt x="17543" y="791"/>
                  </a:lnTo>
                  <a:lnTo>
                    <a:pt x="18309" y="889"/>
                  </a:lnTo>
                  <a:lnTo>
                    <a:pt x="19075" y="1038"/>
                  </a:lnTo>
                  <a:lnTo>
                    <a:pt x="19816" y="1186"/>
                  </a:lnTo>
                  <a:lnTo>
                    <a:pt x="20533" y="1408"/>
                  </a:lnTo>
                  <a:lnTo>
                    <a:pt x="21249" y="1655"/>
                  </a:lnTo>
                  <a:lnTo>
                    <a:pt x="21941" y="1927"/>
                  </a:lnTo>
                  <a:lnTo>
                    <a:pt x="22608" y="2224"/>
                  </a:lnTo>
                  <a:lnTo>
                    <a:pt x="23275" y="2570"/>
                  </a:lnTo>
                  <a:lnTo>
                    <a:pt x="23918" y="2940"/>
                  </a:lnTo>
                  <a:lnTo>
                    <a:pt x="24535" y="3336"/>
                  </a:lnTo>
                  <a:lnTo>
                    <a:pt x="25128" y="3756"/>
                  </a:lnTo>
                  <a:lnTo>
                    <a:pt x="25697" y="4200"/>
                  </a:lnTo>
                  <a:lnTo>
                    <a:pt x="26265" y="4695"/>
                  </a:lnTo>
                  <a:lnTo>
                    <a:pt x="26784" y="5189"/>
                  </a:lnTo>
                  <a:lnTo>
                    <a:pt x="27303" y="5732"/>
                  </a:lnTo>
                  <a:lnTo>
                    <a:pt x="27772" y="6276"/>
                  </a:lnTo>
                  <a:lnTo>
                    <a:pt x="28242" y="6869"/>
                  </a:lnTo>
                  <a:lnTo>
                    <a:pt x="28662" y="7462"/>
                  </a:lnTo>
                  <a:lnTo>
                    <a:pt x="29057" y="8080"/>
                  </a:lnTo>
                  <a:lnTo>
                    <a:pt x="29428" y="8722"/>
                  </a:lnTo>
                  <a:lnTo>
                    <a:pt x="29774" y="9389"/>
                  </a:lnTo>
                  <a:lnTo>
                    <a:pt x="30070" y="10056"/>
                  </a:lnTo>
                  <a:lnTo>
                    <a:pt x="30342" y="10748"/>
                  </a:lnTo>
                  <a:lnTo>
                    <a:pt x="30589" y="11465"/>
                  </a:lnTo>
                  <a:lnTo>
                    <a:pt x="30787" y="12181"/>
                  </a:lnTo>
                  <a:lnTo>
                    <a:pt x="30960" y="12922"/>
                  </a:lnTo>
                  <a:lnTo>
                    <a:pt x="31108" y="13664"/>
                  </a:lnTo>
                  <a:lnTo>
                    <a:pt x="31207" y="14430"/>
                  </a:lnTo>
                  <a:lnTo>
                    <a:pt x="31256" y="15220"/>
                  </a:lnTo>
                  <a:lnTo>
                    <a:pt x="31281" y="16011"/>
                  </a:lnTo>
                  <a:lnTo>
                    <a:pt x="31256" y="16777"/>
                  </a:lnTo>
                  <a:lnTo>
                    <a:pt x="31207" y="17568"/>
                  </a:lnTo>
                  <a:lnTo>
                    <a:pt x="31108" y="18333"/>
                  </a:lnTo>
                  <a:lnTo>
                    <a:pt x="30960" y="19075"/>
                  </a:lnTo>
                  <a:lnTo>
                    <a:pt x="30787" y="19816"/>
                  </a:lnTo>
                  <a:lnTo>
                    <a:pt x="30589" y="20532"/>
                  </a:lnTo>
                  <a:lnTo>
                    <a:pt x="30342" y="21249"/>
                  </a:lnTo>
                  <a:lnTo>
                    <a:pt x="30070" y="21941"/>
                  </a:lnTo>
                  <a:lnTo>
                    <a:pt x="29774" y="22608"/>
                  </a:lnTo>
                  <a:lnTo>
                    <a:pt x="29428" y="23275"/>
                  </a:lnTo>
                  <a:lnTo>
                    <a:pt x="29057" y="23918"/>
                  </a:lnTo>
                  <a:lnTo>
                    <a:pt x="28662" y="24535"/>
                  </a:lnTo>
                  <a:lnTo>
                    <a:pt x="28242" y="25128"/>
                  </a:lnTo>
                  <a:lnTo>
                    <a:pt x="27772" y="25721"/>
                  </a:lnTo>
                  <a:lnTo>
                    <a:pt x="27303" y="26265"/>
                  </a:lnTo>
                  <a:lnTo>
                    <a:pt x="26784" y="26808"/>
                  </a:lnTo>
                  <a:lnTo>
                    <a:pt x="26265" y="27303"/>
                  </a:lnTo>
                  <a:lnTo>
                    <a:pt x="25697" y="27797"/>
                  </a:lnTo>
                  <a:lnTo>
                    <a:pt x="25128" y="28241"/>
                  </a:lnTo>
                  <a:lnTo>
                    <a:pt x="24535" y="28661"/>
                  </a:lnTo>
                  <a:lnTo>
                    <a:pt x="23918" y="29057"/>
                  </a:lnTo>
                  <a:lnTo>
                    <a:pt x="23275" y="29427"/>
                  </a:lnTo>
                  <a:lnTo>
                    <a:pt x="22608" y="29773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3" y="30589"/>
                  </a:lnTo>
                  <a:lnTo>
                    <a:pt x="19816" y="30811"/>
                  </a:lnTo>
                  <a:lnTo>
                    <a:pt x="19075" y="30959"/>
                  </a:lnTo>
                  <a:lnTo>
                    <a:pt x="18309" y="31108"/>
                  </a:lnTo>
                  <a:lnTo>
                    <a:pt x="17543" y="31206"/>
                  </a:lnTo>
                  <a:lnTo>
                    <a:pt x="16777" y="31256"/>
                  </a:lnTo>
                  <a:lnTo>
                    <a:pt x="15986" y="31281"/>
                  </a:lnTo>
                  <a:lnTo>
                    <a:pt x="15196" y="31256"/>
                  </a:lnTo>
                  <a:lnTo>
                    <a:pt x="14430" y="31206"/>
                  </a:lnTo>
                  <a:lnTo>
                    <a:pt x="13664" y="31108"/>
                  </a:lnTo>
                  <a:lnTo>
                    <a:pt x="12923" y="30959"/>
                  </a:lnTo>
                  <a:lnTo>
                    <a:pt x="12181" y="30811"/>
                  </a:lnTo>
                  <a:lnTo>
                    <a:pt x="11440" y="30589"/>
                  </a:lnTo>
                  <a:lnTo>
                    <a:pt x="10748" y="30342"/>
                  </a:lnTo>
                  <a:lnTo>
                    <a:pt x="10057" y="30070"/>
                  </a:lnTo>
                  <a:lnTo>
                    <a:pt x="9365" y="29773"/>
                  </a:lnTo>
                  <a:lnTo>
                    <a:pt x="8722" y="29427"/>
                  </a:lnTo>
                  <a:lnTo>
                    <a:pt x="8080" y="29057"/>
                  </a:lnTo>
                  <a:lnTo>
                    <a:pt x="7462" y="28661"/>
                  </a:lnTo>
                  <a:lnTo>
                    <a:pt x="6845" y="28241"/>
                  </a:lnTo>
                  <a:lnTo>
                    <a:pt x="6276" y="27797"/>
                  </a:lnTo>
                  <a:lnTo>
                    <a:pt x="5708" y="27303"/>
                  </a:lnTo>
                  <a:lnTo>
                    <a:pt x="5189" y="26808"/>
                  </a:lnTo>
                  <a:lnTo>
                    <a:pt x="4670" y="26265"/>
                  </a:lnTo>
                  <a:lnTo>
                    <a:pt x="4201" y="25721"/>
                  </a:lnTo>
                  <a:lnTo>
                    <a:pt x="3756" y="25128"/>
                  </a:lnTo>
                  <a:lnTo>
                    <a:pt x="3311" y="24535"/>
                  </a:lnTo>
                  <a:lnTo>
                    <a:pt x="2916" y="23918"/>
                  </a:lnTo>
                  <a:lnTo>
                    <a:pt x="2545" y="23275"/>
                  </a:lnTo>
                  <a:lnTo>
                    <a:pt x="2224" y="22608"/>
                  </a:lnTo>
                  <a:lnTo>
                    <a:pt x="1903" y="21941"/>
                  </a:lnTo>
                  <a:lnTo>
                    <a:pt x="1631" y="21249"/>
                  </a:lnTo>
                  <a:lnTo>
                    <a:pt x="1384" y="20532"/>
                  </a:lnTo>
                  <a:lnTo>
                    <a:pt x="1186" y="19816"/>
                  </a:lnTo>
                  <a:lnTo>
                    <a:pt x="1013" y="19075"/>
                  </a:lnTo>
                  <a:lnTo>
                    <a:pt x="890" y="18333"/>
                  </a:lnTo>
                  <a:lnTo>
                    <a:pt x="791" y="17568"/>
                  </a:lnTo>
                  <a:lnTo>
                    <a:pt x="717" y="16777"/>
                  </a:lnTo>
                  <a:lnTo>
                    <a:pt x="717" y="16011"/>
                  </a:lnTo>
                  <a:lnTo>
                    <a:pt x="717" y="15220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922"/>
                  </a:lnTo>
                  <a:lnTo>
                    <a:pt x="1186" y="12181"/>
                  </a:lnTo>
                  <a:lnTo>
                    <a:pt x="1384" y="11465"/>
                  </a:lnTo>
                  <a:lnTo>
                    <a:pt x="1631" y="10748"/>
                  </a:lnTo>
                  <a:lnTo>
                    <a:pt x="1903" y="10056"/>
                  </a:lnTo>
                  <a:lnTo>
                    <a:pt x="2224" y="9389"/>
                  </a:lnTo>
                  <a:lnTo>
                    <a:pt x="2545" y="8722"/>
                  </a:lnTo>
                  <a:lnTo>
                    <a:pt x="2916" y="8080"/>
                  </a:lnTo>
                  <a:lnTo>
                    <a:pt x="3311" y="7462"/>
                  </a:lnTo>
                  <a:lnTo>
                    <a:pt x="3756" y="6869"/>
                  </a:lnTo>
                  <a:lnTo>
                    <a:pt x="4201" y="6276"/>
                  </a:lnTo>
                  <a:lnTo>
                    <a:pt x="4670" y="5732"/>
                  </a:lnTo>
                  <a:lnTo>
                    <a:pt x="5189" y="5189"/>
                  </a:lnTo>
                  <a:lnTo>
                    <a:pt x="5708" y="4695"/>
                  </a:lnTo>
                  <a:lnTo>
                    <a:pt x="6276" y="4200"/>
                  </a:lnTo>
                  <a:lnTo>
                    <a:pt x="6845" y="3756"/>
                  </a:lnTo>
                  <a:lnTo>
                    <a:pt x="7462" y="3336"/>
                  </a:lnTo>
                  <a:lnTo>
                    <a:pt x="8080" y="2940"/>
                  </a:lnTo>
                  <a:lnTo>
                    <a:pt x="8722" y="2570"/>
                  </a:lnTo>
                  <a:lnTo>
                    <a:pt x="9365" y="2224"/>
                  </a:lnTo>
                  <a:lnTo>
                    <a:pt x="10057" y="1927"/>
                  </a:lnTo>
                  <a:lnTo>
                    <a:pt x="10748" y="1655"/>
                  </a:lnTo>
                  <a:lnTo>
                    <a:pt x="11440" y="1408"/>
                  </a:lnTo>
                  <a:lnTo>
                    <a:pt x="12181" y="1186"/>
                  </a:lnTo>
                  <a:lnTo>
                    <a:pt x="12923" y="1038"/>
                  </a:lnTo>
                  <a:lnTo>
                    <a:pt x="13664" y="889"/>
                  </a:lnTo>
                  <a:lnTo>
                    <a:pt x="14430" y="791"/>
                  </a:lnTo>
                  <a:lnTo>
                    <a:pt x="15196" y="741"/>
                  </a:lnTo>
                  <a:lnTo>
                    <a:pt x="15986" y="717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6" y="99"/>
                  </a:lnTo>
                  <a:lnTo>
                    <a:pt x="13565" y="198"/>
                  </a:lnTo>
                  <a:lnTo>
                    <a:pt x="12774" y="346"/>
                  </a:lnTo>
                  <a:lnTo>
                    <a:pt x="12008" y="519"/>
                  </a:lnTo>
                  <a:lnTo>
                    <a:pt x="11243" y="741"/>
                  </a:lnTo>
                  <a:lnTo>
                    <a:pt x="10501" y="988"/>
                  </a:lnTo>
                  <a:lnTo>
                    <a:pt x="9760" y="1260"/>
                  </a:lnTo>
                  <a:lnTo>
                    <a:pt x="9068" y="1581"/>
                  </a:lnTo>
                  <a:lnTo>
                    <a:pt x="8376" y="1952"/>
                  </a:lnTo>
                  <a:lnTo>
                    <a:pt x="7709" y="2323"/>
                  </a:lnTo>
                  <a:lnTo>
                    <a:pt x="7067" y="2743"/>
                  </a:lnTo>
                  <a:lnTo>
                    <a:pt x="6424" y="3187"/>
                  </a:lnTo>
                  <a:lnTo>
                    <a:pt x="5831" y="3657"/>
                  </a:lnTo>
                  <a:lnTo>
                    <a:pt x="5238" y="4176"/>
                  </a:lnTo>
                  <a:lnTo>
                    <a:pt x="4695" y="4695"/>
                  </a:lnTo>
                  <a:lnTo>
                    <a:pt x="4151" y="5263"/>
                  </a:lnTo>
                  <a:lnTo>
                    <a:pt x="3657" y="5831"/>
                  </a:lnTo>
                  <a:lnTo>
                    <a:pt x="3188" y="6449"/>
                  </a:lnTo>
                  <a:lnTo>
                    <a:pt x="2743" y="7067"/>
                  </a:lnTo>
                  <a:lnTo>
                    <a:pt x="2323" y="7709"/>
                  </a:lnTo>
                  <a:lnTo>
                    <a:pt x="1928" y="8376"/>
                  </a:lnTo>
                  <a:lnTo>
                    <a:pt x="1582" y="9068"/>
                  </a:lnTo>
                  <a:lnTo>
                    <a:pt x="1260" y="9784"/>
                  </a:lnTo>
                  <a:lnTo>
                    <a:pt x="964" y="10501"/>
                  </a:lnTo>
                  <a:lnTo>
                    <a:pt x="717" y="11242"/>
                  </a:lnTo>
                  <a:lnTo>
                    <a:pt x="495" y="12008"/>
                  </a:lnTo>
                  <a:lnTo>
                    <a:pt x="322" y="12774"/>
                  </a:lnTo>
                  <a:lnTo>
                    <a:pt x="173" y="13565"/>
                  </a:lnTo>
                  <a:lnTo>
                    <a:pt x="74" y="14355"/>
                  </a:lnTo>
                  <a:lnTo>
                    <a:pt x="25" y="15171"/>
                  </a:lnTo>
                  <a:lnTo>
                    <a:pt x="0" y="16011"/>
                  </a:lnTo>
                  <a:lnTo>
                    <a:pt x="25" y="16826"/>
                  </a:lnTo>
                  <a:lnTo>
                    <a:pt x="74" y="17642"/>
                  </a:lnTo>
                  <a:lnTo>
                    <a:pt x="173" y="18432"/>
                  </a:lnTo>
                  <a:lnTo>
                    <a:pt x="322" y="19223"/>
                  </a:lnTo>
                  <a:lnTo>
                    <a:pt x="495" y="19989"/>
                  </a:lnTo>
                  <a:lnTo>
                    <a:pt x="717" y="20755"/>
                  </a:lnTo>
                  <a:lnTo>
                    <a:pt x="964" y="21496"/>
                  </a:lnTo>
                  <a:lnTo>
                    <a:pt x="1260" y="22213"/>
                  </a:lnTo>
                  <a:lnTo>
                    <a:pt x="1582" y="22929"/>
                  </a:lnTo>
                  <a:lnTo>
                    <a:pt x="1928" y="23621"/>
                  </a:lnTo>
                  <a:lnTo>
                    <a:pt x="2323" y="24288"/>
                  </a:lnTo>
                  <a:lnTo>
                    <a:pt x="2743" y="24931"/>
                  </a:lnTo>
                  <a:lnTo>
                    <a:pt x="3188" y="25548"/>
                  </a:lnTo>
                  <a:lnTo>
                    <a:pt x="3657" y="26166"/>
                  </a:lnTo>
                  <a:lnTo>
                    <a:pt x="4151" y="26734"/>
                  </a:lnTo>
                  <a:lnTo>
                    <a:pt x="4695" y="27303"/>
                  </a:lnTo>
                  <a:lnTo>
                    <a:pt x="5238" y="27821"/>
                  </a:lnTo>
                  <a:lnTo>
                    <a:pt x="5831" y="28340"/>
                  </a:lnTo>
                  <a:lnTo>
                    <a:pt x="6424" y="28810"/>
                  </a:lnTo>
                  <a:lnTo>
                    <a:pt x="7067" y="29254"/>
                  </a:lnTo>
                  <a:lnTo>
                    <a:pt x="7709" y="29675"/>
                  </a:lnTo>
                  <a:lnTo>
                    <a:pt x="8376" y="30045"/>
                  </a:lnTo>
                  <a:lnTo>
                    <a:pt x="9068" y="30416"/>
                  </a:lnTo>
                  <a:lnTo>
                    <a:pt x="9760" y="30737"/>
                  </a:lnTo>
                  <a:lnTo>
                    <a:pt x="10501" y="31009"/>
                  </a:lnTo>
                  <a:lnTo>
                    <a:pt x="11243" y="31281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99"/>
                  </a:lnTo>
                  <a:lnTo>
                    <a:pt x="14356" y="31898"/>
                  </a:lnTo>
                  <a:lnTo>
                    <a:pt x="15171" y="31972"/>
                  </a:lnTo>
                  <a:lnTo>
                    <a:pt x="15986" y="31997"/>
                  </a:lnTo>
                  <a:lnTo>
                    <a:pt x="16802" y="31972"/>
                  </a:lnTo>
                  <a:lnTo>
                    <a:pt x="17617" y="31898"/>
                  </a:lnTo>
                  <a:lnTo>
                    <a:pt x="18433" y="31799"/>
                  </a:lnTo>
                  <a:lnTo>
                    <a:pt x="19199" y="31651"/>
                  </a:lnTo>
                  <a:lnTo>
                    <a:pt x="19989" y="31478"/>
                  </a:lnTo>
                  <a:lnTo>
                    <a:pt x="20730" y="31281"/>
                  </a:lnTo>
                  <a:lnTo>
                    <a:pt x="21472" y="31009"/>
                  </a:lnTo>
                  <a:lnTo>
                    <a:pt x="22213" y="30737"/>
                  </a:lnTo>
                  <a:lnTo>
                    <a:pt x="22905" y="30416"/>
                  </a:lnTo>
                  <a:lnTo>
                    <a:pt x="23597" y="30045"/>
                  </a:lnTo>
                  <a:lnTo>
                    <a:pt x="24264" y="29675"/>
                  </a:lnTo>
                  <a:lnTo>
                    <a:pt x="24931" y="29254"/>
                  </a:lnTo>
                  <a:lnTo>
                    <a:pt x="25549" y="28810"/>
                  </a:lnTo>
                  <a:lnTo>
                    <a:pt x="26166" y="28340"/>
                  </a:lnTo>
                  <a:lnTo>
                    <a:pt x="26735" y="27821"/>
                  </a:lnTo>
                  <a:lnTo>
                    <a:pt x="27303" y="27303"/>
                  </a:lnTo>
                  <a:lnTo>
                    <a:pt x="27822" y="26734"/>
                  </a:lnTo>
                  <a:lnTo>
                    <a:pt x="28316" y="26166"/>
                  </a:lnTo>
                  <a:lnTo>
                    <a:pt x="28810" y="25548"/>
                  </a:lnTo>
                  <a:lnTo>
                    <a:pt x="29255" y="24931"/>
                  </a:lnTo>
                  <a:lnTo>
                    <a:pt x="29650" y="24288"/>
                  </a:lnTo>
                  <a:lnTo>
                    <a:pt x="30045" y="23621"/>
                  </a:lnTo>
                  <a:lnTo>
                    <a:pt x="30391" y="22929"/>
                  </a:lnTo>
                  <a:lnTo>
                    <a:pt x="30713" y="22213"/>
                  </a:lnTo>
                  <a:lnTo>
                    <a:pt x="31009" y="21496"/>
                  </a:lnTo>
                  <a:lnTo>
                    <a:pt x="31256" y="20755"/>
                  </a:lnTo>
                  <a:lnTo>
                    <a:pt x="31478" y="19989"/>
                  </a:lnTo>
                  <a:lnTo>
                    <a:pt x="31651" y="19223"/>
                  </a:lnTo>
                  <a:lnTo>
                    <a:pt x="31800" y="18432"/>
                  </a:lnTo>
                  <a:lnTo>
                    <a:pt x="31899" y="17642"/>
                  </a:lnTo>
                  <a:lnTo>
                    <a:pt x="31948" y="16826"/>
                  </a:lnTo>
                  <a:lnTo>
                    <a:pt x="31973" y="16011"/>
                  </a:lnTo>
                  <a:lnTo>
                    <a:pt x="31948" y="15171"/>
                  </a:lnTo>
                  <a:lnTo>
                    <a:pt x="31899" y="14355"/>
                  </a:lnTo>
                  <a:lnTo>
                    <a:pt x="31800" y="13565"/>
                  </a:lnTo>
                  <a:lnTo>
                    <a:pt x="31651" y="12774"/>
                  </a:lnTo>
                  <a:lnTo>
                    <a:pt x="31478" y="12008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13" y="9784"/>
                  </a:lnTo>
                  <a:lnTo>
                    <a:pt x="30391" y="9068"/>
                  </a:lnTo>
                  <a:lnTo>
                    <a:pt x="30045" y="8376"/>
                  </a:lnTo>
                  <a:lnTo>
                    <a:pt x="29650" y="7709"/>
                  </a:lnTo>
                  <a:lnTo>
                    <a:pt x="29255" y="7067"/>
                  </a:lnTo>
                  <a:lnTo>
                    <a:pt x="28810" y="6449"/>
                  </a:lnTo>
                  <a:lnTo>
                    <a:pt x="28316" y="5831"/>
                  </a:lnTo>
                  <a:lnTo>
                    <a:pt x="27822" y="5263"/>
                  </a:lnTo>
                  <a:lnTo>
                    <a:pt x="27303" y="4695"/>
                  </a:lnTo>
                  <a:lnTo>
                    <a:pt x="26735" y="4176"/>
                  </a:lnTo>
                  <a:lnTo>
                    <a:pt x="26166" y="3657"/>
                  </a:lnTo>
                  <a:lnTo>
                    <a:pt x="25549" y="3187"/>
                  </a:lnTo>
                  <a:lnTo>
                    <a:pt x="24931" y="2743"/>
                  </a:lnTo>
                  <a:lnTo>
                    <a:pt x="24264" y="2323"/>
                  </a:lnTo>
                  <a:lnTo>
                    <a:pt x="23597" y="1952"/>
                  </a:lnTo>
                  <a:lnTo>
                    <a:pt x="22905" y="1581"/>
                  </a:lnTo>
                  <a:lnTo>
                    <a:pt x="22213" y="1260"/>
                  </a:lnTo>
                  <a:lnTo>
                    <a:pt x="21472" y="988"/>
                  </a:lnTo>
                  <a:lnTo>
                    <a:pt x="20730" y="741"/>
                  </a:lnTo>
                  <a:lnTo>
                    <a:pt x="19989" y="519"/>
                  </a:lnTo>
                  <a:lnTo>
                    <a:pt x="19199" y="346"/>
                  </a:lnTo>
                  <a:lnTo>
                    <a:pt x="18433" y="198"/>
                  </a:lnTo>
                  <a:lnTo>
                    <a:pt x="17617" y="99"/>
                  </a:lnTo>
                  <a:lnTo>
                    <a:pt x="16802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 flipH="1">
              <a:off x="5454431" y="-5648100"/>
              <a:ext cx="53802" cy="53802"/>
            </a:xfrm>
            <a:custGeom>
              <a:rect b="b" l="l" r="r" t="t"/>
              <a:pathLst>
                <a:path extrusionOk="0" h="1558" w="1558">
                  <a:moveTo>
                    <a:pt x="618" y="1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7"/>
                  </a:lnTo>
                  <a:lnTo>
                    <a:pt x="50" y="470"/>
                  </a:lnTo>
                  <a:lnTo>
                    <a:pt x="1" y="618"/>
                  </a:lnTo>
                  <a:lnTo>
                    <a:pt x="1" y="767"/>
                  </a:lnTo>
                  <a:lnTo>
                    <a:pt x="1" y="940"/>
                  </a:lnTo>
                  <a:lnTo>
                    <a:pt x="50" y="1088"/>
                  </a:lnTo>
                  <a:lnTo>
                    <a:pt x="124" y="1211"/>
                  </a:lnTo>
                  <a:lnTo>
                    <a:pt x="223" y="1335"/>
                  </a:lnTo>
                  <a:lnTo>
                    <a:pt x="346" y="1434"/>
                  </a:lnTo>
                  <a:lnTo>
                    <a:pt x="470" y="1508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8"/>
                  </a:lnTo>
                  <a:lnTo>
                    <a:pt x="1211" y="1434"/>
                  </a:lnTo>
                  <a:lnTo>
                    <a:pt x="1335" y="1335"/>
                  </a:lnTo>
                  <a:lnTo>
                    <a:pt x="1434" y="1211"/>
                  </a:lnTo>
                  <a:lnTo>
                    <a:pt x="1508" y="1088"/>
                  </a:lnTo>
                  <a:lnTo>
                    <a:pt x="1557" y="940"/>
                  </a:lnTo>
                  <a:lnTo>
                    <a:pt x="1557" y="767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4" y="347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 flipH="1">
              <a:off x="4177850" y="-4654001"/>
              <a:ext cx="53767" cy="53767"/>
            </a:xfrm>
            <a:custGeom>
              <a:rect b="b" l="l" r="r" t="t"/>
              <a:pathLst>
                <a:path extrusionOk="0" h="1557" w="1557">
                  <a:moveTo>
                    <a:pt x="618" y="0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6"/>
                  </a:lnTo>
                  <a:lnTo>
                    <a:pt x="50" y="470"/>
                  </a:lnTo>
                  <a:lnTo>
                    <a:pt x="0" y="618"/>
                  </a:lnTo>
                  <a:lnTo>
                    <a:pt x="0" y="791"/>
                  </a:lnTo>
                  <a:lnTo>
                    <a:pt x="0" y="939"/>
                  </a:lnTo>
                  <a:lnTo>
                    <a:pt x="50" y="1087"/>
                  </a:lnTo>
                  <a:lnTo>
                    <a:pt x="124" y="1211"/>
                  </a:lnTo>
                  <a:lnTo>
                    <a:pt x="223" y="1334"/>
                  </a:lnTo>
                  <a:lnTo>
                    <a:pt x="346" y="1433"/>
                  </a:lnTo>
                  <a:lnTo>
                    <a:pt x="470" y="1507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7"/>
                  </a:lnTo>
                  <a:lnTo>
                    <a:pt x="1211" y="1433"/>
                  </a:lnTo>
                  <a:lnTo>
                    <a:pt x="1335" y="1334"/>
                  </a:lnTo>
                  <a:lnTo>
                    <a:pt x="1433" y="1211"/>
                  </a:lnTo>
                  <a:lnTo>
                    <a:pt x="1508" y="1087"/>
                  </a:lnTo>
                  <a:lnTo>
                    <a:pt x="1557" y="939"/>
                  </a:lnTo>
                  <a:lnTo>
                    <a:pt x="1557" y="791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3" y="346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 flipH="1">
              <a:off x="5993547" y="-5761521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4052" y="0"/>
                  </a:moveTo>
                  <a:lnTo>
                    <a:pt x="3879" y="49"/>
                  </a:lnTo>
                  <a:lnTo>
                    <a:pt x="3731" y="148"/>
                  </a:lnTo>
                  <a:lnTo>
                    <a:pt x="3583" y="247"/>
                  </a:lnTo>
                  <a:lnTo>
                    <a:pt x="272" y="3583"/>
                  </a:lnTo>
                  <a:lnTo>
                    <a:pt x="149" y="3706"/>
                  </a:lnTo>
                  <a:lnTo>
                    <a:pt x="74" y="3879"/>
                  </a:lnTo>
                  <a:lnTo>
                    <a:pt x="25" y="4027"/>
                  </a:lnTo>
                  <a:lnTo>
                    <a:pt x="0" y="4200"/>
                  </a:lnTo>
                  <a:lnTo>
                    <a:pt x="25" y="4373"/>
                  </a:lnTo>
                  <a:lnTo>
                    <a:pt x="74" y="4522"/>
                  </a:lnTo>
                  <a:lnTo>
                    <a:pt x="149" y="4695"/>
                  </a:lnTo>
                  <a:lnTo>
                    <a:pt x="272" y="4818"/>
                  </a:lnTo>
                  <a:lnTo>
                    <a:pt x="396" y="4942"/>
                  </a:lnTo>
                  <a:lnTo>
                    <a:pt x="544" y="5016"/>
                  </a:lnTo>
                  <a:lnTo>
                    <a:pt x="717" y="5065"/>
                  </a:lnTo>
                  <a:lnTo>
                    <a:pt x="890" y="5090"/>
                  </a:lnTo>
                  <a:lnTo>
                    <a:pt x="1063" y="5065"/>
                  </a:lnTo>
                  <a:lnTo>
                    <a:pt x="1211" y="5016"/>
                  </a:lnTo>
                  <a:lnTo>
                    <a:pt x="1359" y="4942"/>
                  </a:lnTo>
                  <a:lnTo>
                    <a:pt x="1507" y="4818"/>
                  </a:lnTo>
                  <a:lnTo>
                    <a:pt x="4843" y="1507"/>
                  </a:lnTo>
                  <a:lnTo>
                    <a:pt x="4942" y="1359"/>
                  </a:lnTo>
                  <a:lnTo>
                    <a:pt x="5041" y="1211"/>
                  </a:lnTo>
                  <a:lnTo>
                    <a:pt x="5065" y="1038"/>
                  </a:lnTo>
                  <a:lnTo>
                    <a:pt x="5090" y="865"/>
                  </a:lnTo>
                  <a:lnTo>
                    <a:pt x="5065" y="717"/>
                  </a:lnTo>
                  <a:lnTo>
                    <a:pt x="5041" y="544"/>
                  </a:lnTo>
                  <a:lnTo>
                    <a:pt x="4942" y="395"/>
                  </a:lnTo>
                  <a:lnTo>
                    <a:pt x="4843" y="247"/>
                  </a:lnTo>
                  <a:lnTo>
                    <a:pt x="4695" y="148"/>
                  </a:lnTo>
                  <a:lnTo>
                    <a:pt x="4547" y="49"/>
                  </a:lnTo>
                  <a:lnTo>
                    <a:pt x="4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 flipH="1">
              <a:off x="5993547" y="-5761521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717" y="0"/>
                  </a:moveTo>
                  <a:lnTo>
                    <a:pt x="544" y="49"/>
                  </a:lnTo>
                  <a:lnTo>
                    <a:pt x="396" y="148"/>
                  </a:lnTo>
                  <a:lnTo>
                    <a:pt x="272" y="247"/>
                  </a:lnTo>
                  <a:lnTo>
                    <a:pt x="149" y="395"/>
                  </a:lnTo>
                  <a:lnTo>
                    <a:pt x="74" y="544"/>
                  </a:lnTo>
                  <a:lnTo>
                    <a:pt x="25" y="717"/>
                  </a:lnTo>
                  <a:lnTo>
                    <a:pt x="0" y="865"/>
                  </a:lnTo>
                  <a:lnTo>
                    <a:pt x="25" y="1038"/>
                  </a:lnTo>
                  <a:lnTo>
                    <a:pt x="74" y="1211"/>
                  </a:lnTo>
                  <a:lnTo>
                    <a:pt x="149" y="1359"/>
                  </a:lnTo>
                  <a:lnTo>
                    <a:pt x="272" y="1507"/>
                  </a:lnTo>
                  <a:lnTo>
                    <a:pt x="3583" y="4818"/>
                  </a:lnTo>
                  <a:lnTo>
                    <a:pt x="3731" y="4942"/>
                  </a:lnTo>
                  <a:lnTo>
                    <a:pt x="3879" y="5016"/>
                  </a:lnTo>
                  <a:lnTo>
                    <a:pt x="4052" y="5065"/>
                  </a:lnTo>
                  <a:lnTo>
                    <a:pt x="4201" y="5090"/>
                  </a:lnTo>
                  <a:lnTo>
                    <a:pt x="4374" y="5065"/>
                  </a:lnTo>
                  <a:lnTo>
                    <a:pt x="4547" y="5016"/>
                  </a:lnTo>
                  <a:lnTo>
                    <a:pt x="4695" y="4942"/>
                  </a:lnTo>
                  <a:lnTo>
                    <a:pt x="4843" y="4818"/>
                  </a:lnTo>
                  <a:lnTo>
                    <a:pt x="4942" y="4695"/>
                  </a:lnTo>
                  <a:lnTo>
                    <a:pt x="5041" y="4522"/>
                  </a:lnTo>
                  <a:lnTo>
                    <a:pt x="5065" y="4373"/>
                  </a:lnTo>
                  <a:lnTo>
                    <a:pt x="5090" y="4200"/>
                  </a:lnTo>
                  <a:lnTo>
                    <a:pt x="5065" y="4027"/>
                  </a:lnTo>
                  <a:lnTo>
                    <a:pt x="5041" y="3879"/>
                  </a:lnTo>
                  <a:lnTo>
                    <a:pt x="4942" y="3706"/>
                  </a:lnTo>
                  <a:lnTo>
                    <a:pt x="4843" y="3583"/>
                  </a:lnTo>
                  <a:lnTo>
                    <a:pt x="1507" y="247"/>
                  </a:lnTo>
                  <a:lnTo>
                    <a:pt x="1359" y="148"/>
                  </a:lnTo>
                  <a:lnTo>
                    <a:pt x="1211" y="49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 flipH="1">
              <a:off x="6763824" y="-5734226"/>
              <a:ext cx="109226" cy="109261"/>
            </a:xfrm>
            <a:custGeom>
              <a:rect b="b" l="l" r="r" t="t"/>
              <a:pathLst>
                <a:path extrusionOk="0" h="3164" w="3163">
                  <a:moveTo>
                    <a:pt x="1581" y="1"/>
                  </a:moveTo>
                  <a:lnTo>
                    <a:pt x="1408" y="25"/>
                  </a:lnTo>
                  <a:lnTo>
                    <a:pt x="1260" y="25"/>
                  </a:lnTo>
                  <a:lnTo>
                    <a:pt x="1112" y="75"/>
                  </a:lnTo>
                  <a:lnTo>
                    <a:pt x="964" y="124"/>
                  </a:lnTo>
                  <a:lnTo>
                    <a:pt x="840" y="198"/>
                  </a:lnTo>
                  <a:lnTo>
                    <a:pt x="692" y="272"/>
                  </a:lnTo>
                  <a:lnTo>
                    <a:pt x="470" y="470"/>
                  </a:lnTo>
                  <a:lnTo>
                    <a:pt x="272" y="692"/>
                  </a:lnTo>
                  <a:lnTo>
                    <a:pt x="198" y="841"/>
                  </a:lnTo>
                  <a:lnTo>
                    <a:pt x="124" y="964"/>
                  </a:lnTo>
                  <a:lnTo>
                    <a:pt x="74" y="1112"/>
                  </a:lnTo>
                  <a:lnTo>
                    <a:pt x="50" y="1261"/>
                  </a:lnTo>
                  <a:lnTo>
                    <a:pt x="25" y="1409"/>
                  </a:lnTo>
                  <a:lnTo>
                    <a:pt x="0" y="1582"/>
                  </a:lnTo>
                  <a:lnTo>
                    <a:pt x="25" y="1730"/>
                  </a:lnTo>
                  <a:lnTo>
                    <a:pt x="50" y="1903"/>
                  </a:lnTo>
                  <a:lnTo>
                    <a:pt x="74" y="2051"/>
                  </a:lnTo>
                  <a:lnTo>
                    <a:pt x="124" y="2200"/>
                  </a:lnTo>
                  <a:lnTo>
                    <a:pt x="198" y="2323"/>
                  </a:lnTo>
                  <a:lnTo>
                    <a:pt x="272" y="2447"/>
                  </a:lnTo>
                  <a:lnTo>
                    <a:pt x="470" y="2694"/>
                  </a:lnTo>
                  <a:lnTo>
                    <a:pt x="692" y="2891"/>
                  </a:lnTo>
                  <a:lnTo>
                    <a:pt x="840" y="2966"/>
                  </a:lnTo>
                  <a:lnTo>
                    <a:pt x="964" y="3040"/>
                  </a:lnTo>
                  <a:lnTo>
                    <a:pt x="1112" y="3089"/>
                  </a:lnTo>
                  <a:lnTo>
                    <a:pt x="1260" y="3114"/>
                  </a:lnTo>
                  <a:lnTo>
                    <a:pt x="1408" y="3138"/>
                  </a:lnTo>
                  <a:lnTo>
                    <a:pt x="1581" y="3163"/>
                  </a:lnTo>
                  <a:lnTo>
                    <a:pt x="1754" y="3138"/>
                  </a:lnTo>
                  <a:lnTo>
                    <a:pt x="1903" y="3114"/>
                  </a:lnTo>
                  <a:lnTo>
                    <a:pt x="2051" y="3089"/>
                  </a:lnTo>
                  <a:lnTo>
                    <a:pt x="2199" y="3040"/>
                  </a:lnTo>
                  <a:lnTo>
                    <a:pt x="2323" y="2966"/>
                  </a:lnTo>
                  <a:lnTo>
                    <a:pt x="2471" y="2891"/>
                  </a:lnTo>
                  <a:lnTo>
                    <a:pt x="2693" y="2694"/>
                  </a:lnTo>
                  <a:lnTo>
                    <a:pt x="2891" y="2447"/>
                  </a:lnTo>
                  <a:lnTo>
                    <a:pt x="2965" y="2323"/>
                  </a:lnTo>
                  <a:lnTo>
                    <a:pt x="3039" y="2200"/>
                  </a:lnTo>
                  <a:lnTo>
                    <a:pt x="3089" y="2051"/>
                  </a:lnTo>
                  <a:lnTo>
                    <a:pt x="3113" y="1903"/>
                  </a:lnTo>
                  <a:lnTo>
                    <a:pt x="3138" y="1730"/>
                  </a:lnTo>
                  <a:lnTo>
                    <a:pt x="3163" y="1582"/>
                  </a:lnTo>
                  <a:lnTo>
                    <a:pt x="3138" y="1409"/>
                  </a:lnTo>
                  <a:lnTo>
                    <a:pt x="3113" y="1261"/>
                  </a:lnTo>
                  <a:lnTo>
                    <a:pt x="3089" y="1112"/>
                  </a:lnTo>
                  <a:lnTo>
                    <a:pt x="3039" y="964"/>
                  </a:lnTo>
                  <a:lnTo>
                    <a:pt x="2965" y="841"/>
                  </a:lnTo>
                  <a:lnTo>
                    <a:pt x="2891" y="692"/>
                  </a:lnTo>
                  <a:lnTo>
                    <a:pt x="2693" y="470"/>
                  </a:lnTo>
                  <a:lnTo>
                    <a:pt x="2471" y="272"/>
                  </a:lnTo>
                  <a:lnTo>
                    <a:pt x="2323" y="198"/>
                  </a:lnTo>
                  <a:lnTo>
                    <a:pt x="2199" y="124"/>
                  </a:lnTo>
                  <a:lnTo>
                    <a:pt x="2051" y="75"/>
                  </a:lnTo>
                  <a:lnTo>
                    <a:pt x="1903" y="25"/>
                  </a:lnTo>
                  <a:lnTo>
                    <a:pt x="1754" y="25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4_1_1">
    <p:bg>
      <p:bgPr>
        <a:solidFill>
          <a:schemeClr val="lt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6" name="Google Shape;256;p22"/>
          <p:cNvSpPr txBox="1"/>
          <p:nvPr>
            <p:ph idx="1" type="subTitle"/>
          </p:nvPr>
        </p:nvSpPr>
        <p:spPr>
          <a:xfrm flipH="1">
            <a:off x="4108770" y="1187000"/>
            <a:ext cx="3314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7" name="Google Shape;257;p22"/>
          <p:cNvSpPr txBox="1"/>
          <p:nvPr>
            <p:ph idx="2" type="subTitle"/>
          </p:nvPr>
        </p:nvSpPr>
        <p:spPr>
          <a:xfrm flipH="1">
            <a:off x="4108770" y="1553712"/>
            <a:ext cx="3314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8" name="Google Shape;258;p22"/>
          <p:cNvSpPr txBox="1"/>
          <p:nvPr>
            <p:ph idx="3" type="subTitle"/>
          </p:nvPr>
        </p:nvSpPr>
        <p:spPr>
          <a:xfrm flipH="1">
            <a:off x="4108770" y="2381850"/>
            <a:ext cx="3314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9" name="Google Shape;259;p22"/>
          <p:cNvSpPr txBox="1"/>
          <p:nvPr>
            <p:ph idx="4" type="subTitle"/>
          </p:nvPr>
        </p:nvSpPr>
        <p:spPr>
          <a:xfrm flipH="1">
            <a:off x="4108770" y="2748562"/>
            <a:ext cx="3314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0" name="Google Shape;260;p22"/>
          <p:cNvSpPr txBox="1"/>
          <p:nvPr>
            <p:ph idx="5" type="subTitle"/>
          </p:nvPr>
        </p:nvSpPr>
        <p:spPr>
          <a:xfrm flipH="1">
            <a:off x="4108770" y="3576390"/>
            <a:ext cx="3314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1" name="Google Shape;261;p22"/>
          <p:cNvSpPr txBox="1"/>
          <p:nvPr>
            <p:ph idx="6" type="subTitle"/>
          </p:nvPr>
        </p:nvSpPr>
        <p:spPr>
          <a:xfrm flipH="1">
            <a:off x="4108770" y="3943102"/>
            <a:ext cx="3314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62" name="Google Shape;262;p22"/>
          <p:cNvGrpSpPr/>
          <p:nvPr/>
        </p:nvGrpSpPr>
        <p:grpSpPr>
          <a:xfrm rot="10800000">
            <a:off x="-417586" y="-602475"/>
            <a:ext cx="1624594" cy="1726157"/>
            <a:chOff x="2027214" y="1701600"/>
            <a:chExt cx="1624594" cy="1726157"/>
          </a:xfrm>
        </p:grpSpPr>
        <p:sp>
          <p:nvSpPr>
            <p:cNvPr id="263" name="Google Shape;263;p22"/>
            <p:cNvSpPr/>
            <p:nvPr/>
          </p:nvSpPr>
          <p:spPr>
            <a:xfrm>
              <a:off x="2546872" y="2323650"/>
              <a:ext cx="1104936" cy="1104108"/>
            </a:xfrm>
            <a:custGeom>
              <a:rect b="b" l="l" r="r" t="t"/>
              <a:pathLst>
                <a:path extrusionOk="0" h="31973" w="31997">
                  <a:moveTo>
                    <a:pt x="15986" y="692"/>
                  </a:moveTo>
                  <a:lnTo>
                    <a:pt x="16777" y="717"/>
                  </a:lnTo>
                  <a:lnTo>
                    <a:pt x="17567" y="766"/>
                  </a:lnTo>
                  <a:lnTo>
                    <a:pt x="18333" y="865"/>
                  </a:lnTo>
                  <a:lnTo>
                    <a:pt x="19075" y="1013"/>
                  </a:lnTo>
                  <a:lnTo>
                    <a:pt x="19816" y="1186"/>
                  </a:lnTo>
                  <a:lnTo>
                    <a:pt x="20532" y="1384"/>
                  </a:lnTo>
                  <a:lnTo>
                    <a:pt x="21249" y="1631"/>
                  </a:lnTo>
                  <a:lnTo>
                    <a:pt x="21941" y="1903"/>
                  </a:lnTo>
                  <a:lnTo>
                    <a:pt x="22608" y="2199"/>
                  </a:lnTo>
                  <a:lnTo>
                    <a:pt x="23275" y="2545"/>
                  </a:lnTo>
                  <a:lnTo>
                    <a:pt x="23917" y="2916"/>
                  </a:lnTo>
                  <a:lnTo>
                    <a:pt x="24535" y="3311"/>
                  </a:lnTo>
                  <a:lnTo>
                    <a:pt x="25128" y="3731"/>
                  </a:lnTo>
                  <a:lnTo>
                    <a:pt x="25721" y="4201"/>
                  </a:lnTo>
                  <a:lnTo>
                    <a:pt x="26265" y="4670"/>
                  </a:lnTo>
                  <a:lnTo>
                    <a:pt x="26808" y="5189"/>
                  </a:lnTo>
                  <a:lnTo>
                    <a:pt x="27302" y="5708"/>
                  </a:lnTo>
                  <a:lnTo>
                    <a:pt x="27797" y="6276"/>
                  </a:lnTo>
                  <a:lnTo>
                    <a:pt x="28241" y="6844"/>
                  </a:lnTo>
                  <a:lnTo>
                    <a:pt x="28661" y="7437"/>
                  </a:lnTo>
                  <a:lnTo>
                    <a:pt x="29057" y="8055"/>
                  </a:lnTo>
                  <a:lnTo>
                    <a:pt x="29427" y="8697"/>
                  </a:lnTo>
                  <a:lnTo>
                    <a:pt x="29773" y="9365"/>
                  </a:lnTo>
                  <a:lnTo>
                    <a:pt x="30070" y="10032"/>
                  </a:lnTo>
                  <a:lnTo>
                    <a:pt x="30342" y="10723"/>
                  </a:lnTo>
                  <a:lnTo>
                    <a:pt x="30589" y="11440"/>
                  </a:lnTo>
                  <a:lnTo>
                    <a:pt x="30811" y="12157"/>
                  </a:lnTo>
                  <a:lnTo>
                    <a:pt x="30959" y="12898"/>
                  </a:lnTo>
                  <a:lnTo>
                    <a:pt x="31108" y="13664"/>
                  </a:lnTo>
                  <a:lnTo>
                    <a:pt x="31206" y="14430"/>
                  </a:lnTo>
                  <a:lnTo>
                    <a:pt x="31256" y="15196"/>
                  </a:lnTo>
                  <a:lnTo>
                    <a:pt x="31280" y="15986"/>
                  </a:lnTo>
                  <a:lnTo>
                    <a:pt x="31256" y="16777"/>
                  </a:lnTo>
                  <a:lnTo>
                    <a:pt x="31206" y="17543"/>
                  </a:lnTo>
                  <a:lnTo>
                    <a:pt x="31108" y="18309"/>
                  </a:lnTo>
                  <a:lnTo>
                    <a:pt x="30959" y="19050"/>
                  </a:lnTo>
                  <a:lnTo>
                    <a:pt x="30811" y="19791"/>
                  </a:lnTo>
                  <a:lnTo>
                    <a:pt x="30589" y="20533"/>
                  </a:lnTo>
                  <a:lnTo>
                    <a:pt x="30342" y="21224"/>
                  </a:lnTo>
                  <a:lnTo>
                    <a:pt x="30070" y="21916"/>
                  </a:lnTo>
                  <a:lnTo>
                    <a:pt x="29773" y="22608"/>
                  </a:lnTo>
                  <a:lnTo>
                    <a:pt x="29427" y="23251"/>
                  </a:lnTo>
                  <a:lnTo>
                    <a:pt x="29057" y="23893"/>
                  </a:lnTo>
                  <a:lnTo>
                    <a:pt x="28661" y="24511"/>
                  </a:lnTo>
                  <a:lnTo>
                    <a:pt x="28241" y="25128"/>
                  </a:lnTo>
                  <a:lnTo>
                    <a:pt x="27797" y="25697"/>
                  </a:lnTo>
                  <a:lnTo>
                    <a:pt x="27302" y="26240"/>
                  </a:lnTo>
                  <a:lnTo>
                    <a:pt x="26808" y="26784"/>
                  </a:lnTo>
                  <a:lnTo>
                    <a:pt x="26265" y="27278"/>
                  </a:lnTo>
                  <a:lnTo>
                    <a:pt x="25721" y="27772"/>
                  </a:lnTo>
                  <a:lnTo>
                    <a:pt x="25128" y="28217"/>
                  </a:lnTo>
                  <a:lnTo>
                    <a:pt x="24535" y="28662"/>
                  </a:lnTo>
                  <a:lnTo>
                    <a:pt x="23917" y="29057"/>
                  </a:lnTo>
                  <a:lnTo>
                    <a:pt x="23275" y="29428"/>
                  </a:lnTo>
                  <a:lnTo>
                    <a:pt x="22608" y="29749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2" y="30589"/>
                  </a:lnTo>
                  <a:lnTo>
                    <a:pt x="19816" y="30787"/>
                  </a:lnTo>
                  <a:lnTo>
                    <a:pt x="19075" y="30959"/>
                  </a:lnTo>
                  <a:lnTo>
                    <a:pt x="18333" y="31083"/>
                  </a:lnTo>
                  <a:lnTo>
                    <a:pt x="17567" y="31182"/>
                  </a:lnTo>
                  <a:lnTo>
                    <a:pt x="16777" y="31256"/>
                  </a:lnTo>
                  <a:lnTo>
                    <a:pt x="15220" y="31256"/>
                  </a:lnTo>
                  <a:lnTo>
                    <a:pt x="14430" y="31182"/>
                  </a:lnTo>
                  <a:lnTo>
                    <a:pt x="13664" y="31083"/>
                  </a:lnTo>
                  <a:lnTo>
                    <a:pt x="12922" y="30959"/>
                  </a:lnTo>
                  <a:lnTo>
                    <a:pt x="12181" y="30787"/>
                  </a:lnTo>
                  <a:lnTo>
                    <a:pt x="11465" y="30589"/>
                  </a:lnTo>
                  <a:lnTo>
                    <a:pt x="10748" y="30342"/>
                  </a:lnTo>
                  <a:lnTo>
                    <a:pt x="10056" y="30070"/>
                  </a:lnTo>
                  <a:lnTo>
                    <a:pt x="9389" y="29749"/>
                  </a:lnTo>
                  <a:lnTo>
                    <a:pt x="8722" y="29428"/>
                  </a:lnTo>
                  <a:lnTo>
                    <a:pt x="8080" y="29057"/>
                  </a:lnTo>
                  <a:lnTo>
                    <a:pt x="7462" y="28662"/>
                  </a:lnTo>
                  <a:lnTo>
                    <a:pt x="6869" y="28217"/>
                  </a:lnTo>
                  <a:lnTo>
                    <a:pt x="6276" y="27772"/>
                  </a:lnTo>
                  <a:lnTo>
                    <a:pt x="5732" y="27278"/>
                  </a:lnTo>
                  <a:lnTo>
                    <a:pt x="5189" y="26784"/>
                  </a:lnTo>
                  <a:lnTo>
                    <a:pt x="4695" y="26240"/>
                  </a:lnTo>
                  <a:lnTo>
                    <a:pt x="4200" y="25697"/>
                  </a:lnTo>
                  <a:lnTo>
                    <a:pt x="3756" y="25128"/>
                  </a:lnTo>
                  <a:lnTo>
                    <a:pt x="3336" y="24511"/>
                  </a:lnTo>
                  <a:lnTo>
                    <a:pt x="2940" y="23893"/>
                  </a:lnTo>
                  <a:lnTo>
                    <a:pt x="2570" y="23251"/>
                  </a:lnTo>
                  <a:lnTo>
                    <a:pt x="2224" y="22608"/>
                  </a:lnTo>
                  <a:lnTo>
                    <a:pt x="1927" y="21916"/>
                  </a:lnTo>
                  <a:lnTo>
                    <a:pt x="1631" y="21224"/>
                  </a:lnTo>
                  <a:lnTo>
                    <a:pt x="1408" y="20533"/>
                  </a:lnTo>
                  <a:lnTo>
                    <a:pt x="1186" y="19791"/>
                  </a:lnTo>
                  <a:lnTo>
                    <a:pt x="1013" y="19050"/>
                  </a:lnTo>
                  <a:lnTo>
                    <a:pt x="890" y="18309"/>
                  </a:lnTo>
                  <a:lnTo>
                    <a:pt x="791" y="17543"/>
                  </a:lnTo>
                  <a:lnTo>
                    <a:pt x="741" y="16777"/>
                  </a:lnTo>
                  <a:lnTo>
                    <a:pt x="717" y="15986"/>
                  </a:lnTo>
                  <a:lnTo>
                    <a:pt x="741" y="15196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898"/>
                  </a:lnTo>
                  <a:lnTo>
                    <a:pt x="1186" y="12157"/>
                  </a:lnTo>
                  <a:lnTo>
                    <a:pt x="1408" y="11440"/>
                  </a:lnTo>
                  <a:lnTo>
                    <a:pt x="1631" y="10723"/>
                  </a:lnTo>
                  <a:lnTo>
                    <a:pt x="1927" y="10032"/>
                  </a:lnTo>
                  <a:lnTo>
                    <a:pt x="2224" y="9365"/>
                  </a:lnTo>
                  <a:lnTo>
                    <a:pt x="2570" y="8697"/>
                  </a:lnTo>
                  <a:lnTo>
                    <a:pt x="2940" y="8055"/>
                  </a:lnTo>
                  <a:lnTo>
                    <a:pt x="3336" y="7437"/>
                  </a:lnTo>
                  <a:lnTo>
                    <a:pt x="3756" y="6844"/>
                  </a:lnTo>
                  <a:lnTo>
                    <a:pt x="4200" y="6276"/>
                  </a:lnTo>
                  <a:lnTo>
                    <a:pt x="4695" y="5708"/>
                  </a:lnTo>
                  <a:lnTo>
                    <a:pt x="5189" y="5189"/>
                  </a:lnTo>
                  <a:lnTo>
                    <a:pt x="5732" y="4670"/>
                  </a:lnTo>
                  <a:lnTo>
                    <a:pt x="6276" y="4201"/>
                  </a:lnTo>
                  <a:lnTo>
                    <a:pt x="6869" y="3731"/>
                  </a:lnTo>
                  <a:lnTo>
                    <a:pt x="7462" y="3311"/>
                  </a:lnTo>
                  <a:lnTo>
                    <a:pt x="8080" y="2916"/>
                  </a:lnTo>
                  <a:lnTo>
                    <a:pt x="8722" y="2545"/>
                  </a:lnTo>
                  <a:lnTo>
                    <a:pt x="9389" y="2199"/>
                  </a:lnTo>
                  <a:lnTo>
                    <a:pt x="10056" y="1903"/>
                  </a:lnTo>
                  <a:lnTo>
                    <a:pt x="10748" y="1631"/>
                  </a:lnTo>
                  <a:lnTo>
                    <a:pt x="11465" y="1384"/>
                  </a:lnTo>
                  <a:lnTo>
                    <a:pt x="12181" y="1186"/>
                  </a:lnTo>
                  <a:lnTo>
                    <a:pt x="12922" y="1013"/>
                  </a:lnTo>
                  <a:lnTo>
                    <a:pt x="13664" y="865"/>
                  </a:lnTo>
                  <a:lnTo>
                    <a:pt x="14430" y="766"/>
                  </a:lnTo>
                  <a:lnTo>
                    <a:pt x="15220" y="717"/>
                  </a:lnTo>
                  <a:lnTo>
                    <a:pt x="15986" y="692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5" y="74"/>
                  </a:lnTo>
                  <a:lnTo>
                    <a:pt x="13565" y="173"/>
                  </a:lnTo>
                  <a:lnTo>
                    <a:pt x="12774" y="321"/>
                  </a:lnTo>
                  <a:lnTo>
                    <a:pt x="12008" y="494"/>
                  </a:lnTo>
                  <a:lnTo>
                    <a:pt x="11242" y="717"/>
                  </a:lnTo>
                  <a:lnTo>
                    <a:pt x="10501" y="964"/>
                  </a:lnTo>
                  <a:lnTo>
                    <a:pt x="9784" y="1260"/>
                  </a:lnTo>
                  <a:lnTo>
                    <a:pt x="9068" y="1581"/>
                  </a:lnTo>
                  <a:lnTo>
                    <a:pt x="8376" y="1927"/>
                  </a:lnTo>
                  <a:lnTo>
                    <a:pt x="7709" y="2298"/>
                  </a:lnTo>
                  <a:lnTo>
                    <a:pt x="7067" y="2718"/>
                  </a:lnTo>
                  <a:lnTo>
                    <a:pt x="6449" y="3163"/>
                  </a:lnTo>
                  <a:lnTo>
                    <a:pt x="5831" y="3657"/>
                  </a:lnTo>
                  <a:lnTo>
                    <a:pt x="5263" y="4151"/>
                  </a:lnTo>
                  <a:lnTo>
                    <a:pt x="4695" y="4670"/>
                  </a:lnTo>
                  <a:lnTo>
                    <a:pt x="4176" y="5238"/>
                  </a:lnTo>
                  <a:lnTo>
                    <a:pt x="3657" y="5807"/>
                  </a:lnTo>
                  <a:lnTo>
                    <a:pt x="3187" y="6424"/>
                  </a:lnTo>
                  <a:lnTo>
                    <a:pt x="2743" y="7042"/>
                  </a:lnTo>
                  <a:lnTo>
                    <a:pt x="2323" y="7684"/>
                  </a:lnTo>
                  <a:lnTo>
                    <a:pt x="1952" y="8376"/>
                  </a:lnTo>
                  <a:lnTo>
                    <a:pt x="1581" y="9043"/>
                  </a:lnTo>
                  <a:lnTo>
                    <a:pt x="1260" y="9760"/>
                  </a:lnTo>
                  <a:lnTo>
                    <a:pt x="988" y="10501"/>
                  </a:lnTo>
                  <a:lnTo>
                    <a:pt x="717" y="11242"/>
                  </a:lnTo>
                  <a:lnTo>
                    <a:pt x="519" y="11984"/>
                  </a:lnTo>
                  <a:lnTo>
                    <a:pt x="321" y="12774"/>
                  </a:lnTo>
                  <a:lnTo>
                    <a:pt x="198" y="13540"/>
                  </a:lnTo>
                  <a:lnTo>
                    <a:pt x="99" y="14356"/>
                  </a:lnTo>
                  <a:lnTo>
                    <a:pt x="25" y="15171"/>
                  </a:lnTo>
                  <a:lnTo>
                    <a:pt x="0" y="15986"/>
                  </a:lnTo>
                  <a:lnTo>
                    <a:pt x="25" y="16802"/>
                  </a:lnTo>
                  <a:lnTo>
                    <a:pt x="99" y="17617"/>
                  </a:lnTo>
                  <a:lnTo>
                    <a:pt x="198" y="18408"/>
                  </a:lnTo>
                  <a:lnTo>
                    <a:pt x="321" y="19198"/>
                  </a:lnTo>
                  <a:lnTo>
                    <a:pt x="519" y="19964"/>
                  </a:lnTo>
                  <a:lnTo>
                    <a:pt x="717" y="20730"/>
                  </a:lnTo>
                  <a:lnTo>
                    <a:pt x="988" y="21472"/>
                  </a:lnTo>
                  <a:lnTo>
                    <a:pt x="1260" y="22188"/>
                  </a:lnTo>
                  <a:lnTo>
                    <a:pt x="1581" y="22905"/>
                  </a:lnTo>
                  <a:lnTo>
                    <a:pt x="1952" y="23596"/>
                  </a:lnTo>
                  <a:lnTo>
                    <a:pt x="2323" y="24264"/>
                  </a:lnTo>
                  <a:lnTo>
                    <a:pt x="2743" y="24906"/>
                  </a:lnTo>
                  <a:lnTo>
                    <a:pt x="3187" y="25548"/>
                  </a:lnTo>
                  <a:lnTo>
                    <a:pt x="3657" y="26141"/>
                  </a:lnTo>
                  <a:lnTo>
                    <a:pt x="4176" y="26734"/>
                  </a:lnTo>
                  <a:lnTo>
                    <a:pt x="4695" y="27278"/>
                  </a:lnTo>
                  <a:lnTo>
                    <a:pt x="5263" y="27822"/>
                  </a:lnTo>
                  <a:lnTo>
                    <a:pt x="5831" y="28316"/>
                  </a:lnTo>
                  <a:lnTo>
                    <a:pt x="6449" y="28785"/>
                  </a:lnTo>
                  <a:lnTo>
                    <a:pt x="7067" y="29230"/>
                  </a:lnTo>
                  <a:lnTo>
                    <a:pt x="7709" y="29650"/>
                  </a:lnTo>
                  <a:lnTo>
                    <a:pt x="8376" y="30045"/>
                  </a:lnTo>
                  <a:lnTo>
                    <a:pt x="9068" y="30391"/>
                  </a:lnTo>
                  <a:lnTo>
                    <a:pt x="9784" y="30712"/>
                  </a:lnTo>
                  <a:lnTo>
                    <a:pt x="10501" y="31009"/>
                  </a:lnTo>
                  <a:lnTo>
                    <a:pt x="11242" y="31256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75"/>
                  </a:lnTo>
                  <a:lnTo>
                    <a:pt x="14355" y="31898"/>
                  </a:lnTo>
                  <a:lnTo>
                    <a:pt x="15171" y="31948"/>
                  </a:lnTo>
                  <a:lnTo>
                    <a:pt x="15986" y="31973"/>
                  </a:lnTo>
                  <a:lnTo>
                    <a:pt x="16826" y="31948"/>
                  </a:lnTo>
                  <a:lnTo>
                    <a:pt x="17642" y="31898"/>
                  </a:lnTo>
                  <a:lnTo>
                    <a:pt x="18432" y="31775"/>
                  </a:lnTo>
                  <a:lnTo>
                    <a:pt x="19223" y="31651"/>
                  </a:lnTo>
                  <a:lnTo>
                    <a:pt x="19989" y="31478"/>
                  </a:lnTo>
                  <a:lnTo>
                    <a:pt x="20755" y="31256"/>
                  </a:lnTo>
                  <a:lnTo>
                    <a:pt x="21496" y="31009"/>
                  </a:lnTo>
                  <a:lnTo>
                    <a:pt x="22213" y="30712"/>
                  </a:lnTo>
                  <a:lnTo>
                    <a:pt x="22929" y="30391"/>
                  </a:lnTo>
                  <a:lnTo>
                    <a:pt x="23621" y="30045"/>
                  </a:lnTo>
                  <a:lnTo>
                    <a:pt x="24288" y="29650"/>
                  </a:lnTo>
                  <a:lnTo>
                    <a:pt x="24931" y="29230"/>
                  </a:lnTo>
                  <a:lnTo>
                    <a:pt x="25548" y="28785"/>
                  </a:lnTo>
                  <a:lnTo>
                    <a:pt x="26166" y="28316"/>
                  </a:lnTo>
                  <a:lnTo>
                    <a:pt x="26734" y="27822"/>
                  </a:lnTo>
                  <a:lnTo>
                    <a:pt x="27302" y="27278"/>
                  </a:lnTo>
                  <a:lnTo>
                    <a:pt x="27821" y="26734"/>
                  </a:lnTo>
                  <a:lnTo>
                    <a:pt x="28340" y="26141"/>
                  </a:lnTo>
                  <a:lnTo>
                    <a:pt x="28810" y="25548"/>
                  </a:lnTo>
                  <a:lnTo>
                    <a:pt x="29254" y="24906"/>
                  </a:lnTo>
                  <a:lnTo>
                    <a:pt x="29674" y="24264"/>
                  </a:lnTo>
                  <a:lnTo>
                    <a:pt x="30045" y="23596"/>
                  </a:lnTo>
                  <a:lnTo>
                    <a:pt x="30416" y="22905"/>
                  </a:lnTo>
                  <a:lnTo>
                    <a:pt x="30737" y="22188"/>
                  </a:lnTo>
                  <a:lnTo>
                    <a:pt x="31009" y="21472"/>
                  </a:lnTo>
                  <a:lnTo>
                    <a:pt x="31256" y="20730"/>
                  </a:lnTo>
                  <a:lnTo>
                    <a:pt x="31478" y="19964"/>
                  </a:lnTo>
                  <a:lnTo>
                    <a:pt x="31651" y="19198"/>
                  </a:lnTo>
                  <a:lnTo>
                    <a:pt x="31799" y="18408"/>
                  </a:lnTo>
                  <a:lnTo>
                    <a:pt x="31898" y="17617"/>
                  </a:lnTo>
                  <a:lnTo>
                    <a:pt x="31972" y="16802"/>
                  </a:lnTo>
                  <a:lnTo>
                    <a:pt x="31997" y="15986"/>
                  </a:lnTo>
                  <a:lnTo>
                    <a:pt x="31972" y="15171"/>
                  </a:lnTo>
                  <a:lnTo>
                    <a:pt x="31898" y="14356"/>
                  </a:lnTo>
                  <a:lnTo>
                    <a:pt x="31799" y="13540"/>
                  </a:lnTo>
                  <a:lnTo>
                    <a:pt x="31651" y="12774"/>
                  </a:lnTo>
                  <a:lnTo>
                    <a:pt x="31478" y="11984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37" y="9760"/>
                  </a:lnTo>
                  <a:lnTo>
                    <a:pt x="30416" y="9043"/>
                  </a:lnTo>
                  <a:lnTo>
                    <a:pt x="30045" y="8376"/>
                  </a:lnTo>
                  <a:lnTo>
                    <a:pt x="29674" y="7684"/>
                  </a:lnTo>
                  <a:lnTo>
                    <a:pt x="29254" y="7042"/>
                  </a:lnTo>
                  <a:lnTo>
                    <a:pt x="28810" y="6424"/>
                  </a:lnTo>
                  <a:lnTo>
                    <a:pt x="28340" y="5807"/>
                  </a:lnTo>
                  <a:lnTo>
                    <a:pt x="27821" y="5238"/>
                  </a:lnTo>
                  <a:lnTo>
                    <a:pt x="27302" y="4670"/>
                  </a:lnTo>
                  <a:lnTo>
                    <a:pt x="26734" y="4151"/>
                  </a:lnTo>
                  <a:lnTo>
                    <a:pt x="26166" y="3657"/>
                  </a:lnTo>
                  <a:lnTo>
                    <a:pt x="25548" y="3163"/>
                  </a:lnTo>
                  <a:lnTo>
                    <a:pt x="24931" y="2718"/>
                  </a:lnTo>
                  <a:lnTo>
                    <a:pt x="24288" y="2298"/>
                  </a:lnTo>
                  <a:lnTo>
                    <a:pt x="23621" y="1927"/>
                  </a:lnTo>
                  <a:lnTo>
                    <a:pt x="22929" y="1581"/>
                  </a:lnTo>
                  <a:lnTo>
                    <a:pt x="22213" y="1260"/>
                  </a:lnTo>
                  <a:lnTo>
                    <a:pt x="21496" y="964"/>
                  </a:lnTo>
                  <a:lnTo>
                    <a:pt x="20755" y="717"/>
                  </a:lnTo>
                  <a:lnTo>
                    <a:pt x="19989" y="494"/>
                  </a:lnTo>
                  <a:lnTo>
                    <a:pt x="19223" y="321"/>
                  </a:lnTo>
                  <a:lnTo>
                    <a:pt x="18432" y="173"/>
                  </a:lnTo>
                  <a:lnTo>
                    <a:pt x="17642" y="74"/>
                  </a:lnTo>
                  <a:lnTo>
                    <a:pt x="16826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2899148" y="1701600"/>
              <a:ext cx="156156" cy="156190"/>
            </a:xfrm>
            <a:custGeom>
              <a:rect b="b" l="l" r="r" t="t"/>
              <a:pathLst>
                <a:path extrusionOk="0" h="4523" w="4522">
                  <a:moveTo>
                    <a:pt x="2026" y="1"/>
                  </a:moveTo>
                  <a:lnTo>
                    <a:pt x="1804" y="50"/>
                  </a:lnTo>
                  <a:lnTo>
                    <a:pt x="1606" y="100"/>
                  </a:lnTo>
                  <a:lnTo>
                    <a:pt x="1384" y="174"/>
                  </a:lnTo>
                  <a:lnTo>
                    <a:pt x="1186" y="273"/>
                  </a:lnTo>
                  <a:lnTo>
                    <a:pt x="1013" y="371"/>
                  </a:lnTo>
                  <a:lnTo>
                    <a:pt x="840" y="520"/>
                  </a:lnTo>
                  <a:lnTo>
                    <a:pt x="667" y="668"/>
                  </a:lnTo>
                  <a:lnTo>
                    <a:pt x="519" y="816"/>
                  </a:lnTo>
                  <a:lnTo>
                    <a:pt x="395" y="989"/>
                  </a:lnTo>
                  <a:lnTo>
                    <a:pt x="272" y="1187"/>
                  </a:lnTo>
                  <a:lnTo>
                    <a:pt x="198" y="1385"/>
                  </a:lnTo>
                  <a:lnTo>
                    <a:pt x="99" y="1582"/>
                  </a:lnTo>
                  <a:lnTo>
                    <a:pt x="49" y="1805"/>
                  </a:lnTo>
                  <a:lnTo>
                    <a:pt x="25" y="2027"/>
                  </a:lnTo>
                  <a:lnTo>
                    <a:pt x="0" y="2249"/>
                  </a:lnTo>
                  <a:lnTo>
                    <a:pt x="25" y="2496"/>
                  </a:lnTo>
                  <a:lnTo>
                    <a:pt x="49" y="2719"/>
                  </a:lnTo>
                  <a:lnTo>
                    <a:pt x="99" y="2916"/>
                  </a:lnTo>
                  <a:lnTo>
                    <a:pt x="198" y="3139"/>
                  </a:lnTo>
                  <a:lnTo>
                    <a:pt x="272" y="3336"/>
                  </a:lnTo>
                  <a:lnTo>
                    <a:pt x="395" y="3509"/>
                  </a:lnTo>
                  <a:lnTo>
                    <a:pt x="519" y="3682"/>
                  </a:lnTo>
                  <a:lnTo>
                    <a:pt x="667" y="3855"/>
                  </a:lnTo>
                  <a:lnTo>
                    <a:pt x="840" y="4004"/>
                  </a:lnTo>
                  <a:lnTo>
                    <a:pt x="1013" y="4127"/>
                  </a:lnTo>
                  <a:lnTo>
                    <a:pt x="1186" y="4251"/>
                  </a:lnTo>
                  <a:lnTo>
                    <a:pt x="1384" y="4350"/>
                  </a:lnTo>
                  <a:lnTo>
                    <a:pt x="1606" y="4424"/>
                  </a:lnTo>
                  <a:lnTo>
                    <a:pt x="1804" y="4473"/>
                  </a:lnTo>
                  <a:lnTo>
                    <a:pt x="2026" y="4498"/>
                  </a:lnTo>
                  <a:lnTo>
                    <a:pt x="2273" y="4522"/>
                  </a:lnTo>
                  <a:lnTo>
                    <a:pt x="2496" y="4498"/>
                  </a:lnTo>
                  <a:lnTo>
                    <a:pt x="2718" y="4473"/>
                  </a:lnTo>
                  <a:lnTo>
                    <a:pt x="2940" y="4424"/>
                  </a:lnTo>
                  <a:lnTo>
                    <a:pt x="3138" y="4350"/>
                  </a:lnTo>
                  <a:lnTo>
                    <a:pt x="3336" y="4251"/>
                  </a:lnTo>
                  <a:lnTo>
                    <a:pt x="3533" y="4127"/>
                  </a:lnTo>
                  <a:lnTo>
                    <a:pt x="3706" y="4004"/>
                  </a:lnTo>
                  <a:lnTo>
                    <a:pt x="3854" y="3855"/>
                  </a:lnTo>
                  <a:lnTo>
                    <a:pt x="4003" y="3682"/>
                  </a:lnTo>
                  <a:lnTo>
                    <a:pt x="4151" y="3509"/>
                  </a:lnTo>
                  <a:lnTo>
                    <a:pt x="4250" y="3336"/>
                  </a:lnTo>
                  <a:lnTo>
                    <a:pt x="4349" y="3139"/>
                  </a:lnTo>
                  <a:lnTo>
                    <a:pt x="4423" y="2916"/>
                  </a:lnTo>
                  <a:lnTo>
                    <a:pt x="4472" y="2719"/>
                  </a:lnTo>
                  <a:lnTo>
                    <a:pt x="4522" y="2496"/>
                  </a:lnTo>
                  <a:lnTo>
                    <a:pt x="4522" y="2249"/>
                  </a:lnTo>
                  <a:lnTo>
                    <a:pt x="4522" y="2027"/>
                  </a:lnTo>
                  <a:lnTo>
                    <a:pt x="4472" y="1805"/>
                  </a:lnTo>
                  <a:lnTo>
                    <a:pt x="4423" y="1582"/>
                  </a:lnTo>
                  <a:lnTo>
                    <a:pt x="4349" y="1385"/>
                  </a:lnTo>
                  <a:lnTo>
                    <a:pt x="4250" y="1187"/>
                  </a:lnTo>
                  <a:lnTo>
                    <a:pt x="4151" y="989"/>
                  </a:lnTo>
                  <a:lnTo>
                    <a:pt x="4003" y="816"/>
                  </a:lnTo>
                  <a:lnTo>
                    <a:pt x="3854" y="668"/>
                  </a:lnTo>
                  <a:lnTo>
                    <a:pt x="3706" y="520"/>
                  </a:lnTo>
                  <a:lnTo>
                    <a:pt x="3533" y="371"/>
                  </a:lnTo>
                  <a:lnTo>
                    <a:pt x="3336" y="273"/>
                  </a:lnTo>
                  <a:lnTo>
                    <a:pt x="3138" y="174"/>
                  </a:lnTo>
                  <a:lnTo>
                    <a:pt x="2940" y="100"/>
                  </a:lnTo>
                  <a:lnTo>
                    <a:pt x="2718" y="50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2027214" y="2015612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4201" y="0"/>
                  </a:moveTo>
                  <a:lnTo>
                    <a:pt x="4053" y="25"/>
                  </a:lnTo>
                  <a:lnTo>
                    <a:pt x="3880" y="75"/>
                  </a:lnTo>
                  <a:lnTo>
                    <a:pt x="3732" y="149"/>
                  </a:lnTo>
                  <a:lnTo>
                    <a:pt x="3583" y="272"/>
                  </a:lnTo>
                  <a:lnTo>
                    <a:pt x="248" y="3583"/>
                  </a:lnTo>
                  <a:lnTo>
                    <a:pt x="149" y="3731"/>
                  </a:lnTo>
                  <a:lnTo>
                    <a:pt x="75" y="3880"/>
                  </a:lnTo>
                  <a:lnTo>
                    <a:pt x="26" y="4053"/>
                  </a:lnTo>
                  <a:lnTo>
                    <a:pt x="1" y="4226"/>
                  </a:lnTo>
                  <a:lnTo>
                    <a:pt x="26" y="4374"/>
                  </a:lnTo>
                  <a:lnTo>
                    <a:pt x="75" y="4547"/>
                  </a:lnTo>
                  <a:lnTo>
                    <a:pt x="149" y="4695"/>
                  </a:lnTo>
                  <a:lnTo>
                    <a:pt x="248" y="4843"/>
                  </a:lnTo>
                  <a:lnTo>
                    <a:pt x="396" y="4942"/>
                  </a:lnTo>
                  <a:lnTo>
                    <a:pt x="544" y="5041"/>
                  </a:lnTo>
                  <a:lnTo>
                    <a:pt x="717" y="5090"/>
                  </a:lnTo>
                  <a:lnTo>
                    <a:pt x="1063" y="5090"/>
                  </a:lnTo>
                  <a:lnTo>
                    <a:pt x="1211" y="5041"/>
                  </a:lnTo>
                  <a:lnTo>
                    <a:pt x="1360" y="4942"/>
                  </a:lnTo>
                  <a:lnTo>
                    <a:pt x="1508" y="4843"/>
                  </a:lnTo>
                  <a:lnTo>
                    <a:pt x="4844" y="1508"/>
                  </a:lnTo>
                  <a:lnTo>
                    <a:pt x="4942" y="1384"/>
                  </a:lnTo>
                  <a:lnTo>
                    <a:pt x="5017" y="1211"/>
                  </a:lnTo>
                  <a:lnTo>
                    <a:pt x="5066" y="1063"/>
                  </a:lnTo>
                  <a:lnTo>
                    <a:pt x="5091" y="890"/>
                  </a:lnTo>
                  <a:lnTo>
                    <a:pt x="5066" y="717"/>
                  </a:lnTo>
                  <a:lnTo>
                    <a:pt x="5017" y="569"/>
                  </a:lnTo>
                  <a:lnTo>
                    <a:pt x="4942" y="396"/>
                  </a:lnTo>
                  <a:lnTo>
                    <a:pt x="4844" y="272"/>
                  </a:lnTo>
                  <a:lnTo>
                    <a:pt x="4695" y="149"/>
                  </a:lnTo>
                  <a:lnTo>
                    <a:pt x="4547" y="75"/>
                  </a:lnTo>
                  <a:lnTo>
                    <a:pt x="4374" y="2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2027214" y="2015612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890" y="0"/>
                  </a:moveTo>
                  <a:lnTo>
                    <a:pt x="717" y="25"/>
                  </a:lnTo>
                  <a:lnTo>
                    <a:pt x="544" y="75"/>
                  </a:lnTo>
                  <a:lnTo>
                    <a:pt x="396" y="149"/>
                  </a:lnTo>
                  <a:lnTo>
                    <a:pt x="248" y="272"/>
                  </a:lnTo>
                  <a:lnTo>
                    <a:pt x="149" y="396"/>
                  </a:lnTo>
                  <a:lnTo>
                    <a:pt x="75" y="569"/>
                  </a:lnTo>
                  <a:lnTo>
                    <a:pt x="26" y="717"/>
                  </a:lnTo>
                  <a:lnTo>
                    <a:pt x="1" y="890"/>
                  </a:lnTo>
                  <a:lnTo>
                    <a:pt x="26" y="1063"/>
                  </a:lnTo>
                  <a:lnTo>
                    <a:pt x="75" y="1211"/>
                  </a:lnTo>
                  <a:lnTo>
                    <a:pt x="149" y="1384"/>
                  </a:lnTo>
                  <a:lnTo>
                    <a:pt x="248" y="1508"/>
                  </a:lnTo>
                  <a:lnTo>
                    <a:pt x="3583" y="4843"/>
                  </a:lnTo>
                  <a:lnTo>
                    <a:pt x="3732" y="4942"/>
                  </a:lnTo>
                  <a:lnTo>
                    <a:pt x="3880" y="5041"/>
                  </a:lnTo>
                  <a:lnTo>
                    <a:pt x="4053" y="5090"/>
                  </a:lnTo>
                  <a:lnTo>
                    <a:pt x="4374" y="5090"/>
                  </a:lnTo>
                  <a:lnTo>
                    <a:pt x="4547" y="5041"/>
                  </a:lnTo>
                  <a:lnTo>
                    <a:pt x="4695" y="4942"/>
                  </a:lnTo>
                  <a:lnTo>
                    <a:pt x="4844" y="4843"/>
                  </a:lnTo>
                  <a:lnTo>
                    <a:pt x="4942" y="4695"/>
                  </a:lnTo>
                  <a:lnTo>
                    <a:pt x="5017" y="4547"/>
                  </a:lnTo>
                  <a:lnTo>
                    <a:pt x="5066" y="4374"/>
                  </a:lnTo>
                  <a:lnTo>
                    <a:pt x="5091" y="4226"/>
                  </a:lnTo>
                  <a:lnTo>
                    <a:pt x="5066" y="4053"/>
                  </a:lnTo>
                  <a:lnTo>
                    <a:pt x="5017" y="3880"/>
                  </a:lnTo>
                  <a:lnTo>
                    <a:pt x="4942" y="3731"/>
                  </a:lnTo>
                  <a:lnTo>
                    <a:pt x="4844" y="3583"/>
                  </a:lnTo>
                  <a:lnTo>
                    <a:pt x="1508" y="272"/>
                  </a:lnTo>
                  <a:lnTo>
                    <a:pt x="1360" y="149"/>
                  </a:lnTo>
                  <a:lnTo>
                    <a:pt x="1211" y="75"/>
                  </a:lnTo>
                  <a:lnTo>
                    <a:pt x="1063" y="25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22"/>
          <p:cNvSpPr/>
          <p:nvPr/>
        </p:nvSpPr>
        <p:spPr>
          <a:xfrm>
            <a:off x="8641166" y="-290000"/>
            <a:ext cx="1104108" cy="1104971"/>
          </a:xfrm>
          <a:custGeom>
            <a:rect b="b" l="l" r="r" t="t"/>
            <a:pathLst>
              <a:path extrusionOk="0" h="31998" w="31973">
                <a:moveTo>
                  <a:pt x="15986" y="717"/>
                </a:moveTo>
                <a:lnTo>
                  <a:pt x="16777" y="741"/>
                </a:lnTo>
                <a:lnTo>
                  <a:pt x="17543" y="791"/>
                </a:lnTo>
                <a:lnTo>
                  <a:pt x="18309" y="889"/>
                </a:lnTo>
                <a:lnTo>
                  <a:pt x="19075" y="1038"/>
                </a:lnTo>
                <a:lnTo>
                  <a:pt x="19816" y="1186"/>
                </a:lnTo>
                <a:lnTo>
                  <a:pt x="20533" y="1408"/>
                </a:lnTo>
                <a:lnTo>
                  <a:pt x="21249" y="1655"/>
                </a:lnTo>
                <a:lnTo>
                  <a:pt x="21941" y="1927"/>
                </a:lnTo>
                <a:lnTo>
                  <a:pt x="22608" y="2224"/>
                </a:lnTo>
                <a:lnTo>
                  <a:pt x="23275" y="2570"/>
                </a:lnTo>
                <a:lnTo>
                  <a:pt x="23918" y="2940"/>
                </a:lnTo>
                <a:lnTo>
                  <a:pt x="24535" y="3336"/>
                </a:lnTo>
                <a:lnTo>
                  <a:pt x="25128" y="3756"/>
                </a:lnTo>
                <a:lnTo>
                  <a:pt x="25697" y="4200"/>
                </a:lnTo>
                <a:lnTo>
                  <a:pt x="26265" y="4695"/>
                </a:lnTo>
                <a:lnTo>
                  <a:pt x="26784" y="5189"/>
                </a:lnTo>
                <a:lnTo>
                  <a:pt x="27303" y="5732"/>
                </a:lnTo>
                <a:lnTo>
                  <a:pt x="27772" y="6276"/>
                </a:lnTo>
                <a:lnTo>
                  <a:pt x="28242" y="6869"/>
                </a:lnTo>
                <a:lnTo>
                  <a:pt x="28662" y="7462"/>
                </a:lnTo>
                <a:lnTo>
                  <a:pt x="29057" y="8080"/>
                </a:lnTo>
                <a:lnTo>
                  <a:pt x="29428" y="8722"/>
                </a:lnTo>
                <a:lnTo>
                  <a:pt x="29774" y="9389"/>
                </a:lnTo>
                <a:lnTo>
                  <a:pt x="30070" y="10056"/>
                </a:lnTo>
                <a:lnTo>
                  <a:pt x="30342" y="10748"/>
                </a:lnTo>
                <a:lnTo>
                  <a:pt x="30589" y="11465"/>
                </a:lnTo>
                <a:lnTo>
                  <a:pt x="30787" y="12181"/>
                </a:lnTo>
                <a:lnTo>
                  <a:pt x="30960" y="12922"/>
                </a:lnTo>
                <a:lnTo>
                  <a:pt x="31108" y="13664"/>
                </a:lnTo>
                <a:lnTo>
                  <a:pt x="31207" y="14430"/>
                </a:lnTo>
                <a:lnTo>
                  <a:pt x="31256" y="15220"/>
                </a:lnTo>
                <a:lnTo>
                  <a:pt x="31281" y="16011"/>
                </a:lnTo>
                <a:lnTo>
                  <a:pt x="31256" y="16777"/>
                </a:lnTo>
                <a:lnTo>
                  <a:pt x="31207" y="17568"/>
                </a:lnTo>
                <a:lnTo>
                  <a:pt x="31108" y="18333"/>
                </a:lnTo>
                <a:lnTo>
                  <a:pt x="30960" y="19075"/>
                </a:lnTo>
                <a:lnTo>
                  <a:pt x="30787" y="19816"/>
                </a:lnTo>
                <a:lnTo>
                  <a:pt x="30589" y="20532"/>
                </a:lnTo>
                <a:lnTo>
                  <a:pt x="30342" y="21249"/>
                </a:lnTo>
                <a:lnTo>
                  <a:pt x="30070" y="21941"/>
                </a:lnTo>
                <a:lnTo>
                  <a:pt x="29774" y="22608"/>
                </a:lnTo>
                <a:lnTo>
                  <a:pt x="29428" y="23275"/>
                </a:lnTo>
                <a:lnTo>
                  <a:pt x="29057" y="23918"/>
                </a:lnTo>
                <a:lnTo>
                  <a:pt x="28662" y="24535"/>
                </a:lnTo>
                <a:lnTo>
                  <a:pt x="28242" y="25128"/>
                </a:lnTo>
                <a:lnTo>
                  <a:pt x="27772" y="25721"/>
                </a:lnTo>
                <a:lnTo>
                  <a:pt x="27303" y="26265"/>
                </a:lnTo>
                <a:lnTo>
                  <a:pt x="26784" y="26808"/>
                </a:lnTo>
                <a:lnTo>
                  <a:pt x="26265" y="27303"/>
                </a:lnTo>
                <a:lnTo>
                  <a:pt x="25697" y="27797"/>
                </a:lnTo>
                <a:lnTo>
                  <a:pt x="25128" y="28241"/>
                </a:lnTo>
                <a:lnTo>
                  <a:pt x="24535" y="28661"/>
                </a:lnTo>
                <a:lnTo>
                  <a:pt x="23918" y="29057"/>
                </a:lnTo>
                <a:lnTo>
                  <a:pt x="23275" y="29427"/>
                </a:lnTo>
                <a:lnTo>
                  <a:pt x="22608" y="29773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3" y="30589"/>
                </a:lnTo>
                <a:lnTo>
                  <a:pt x="19816" y="30811"/>
                </a:lnTo>
                <a:lnTo>
                  <a:pt x="19075" y="30959"/>
                </a:lnTo>
                <a:lnTo>
                  <a:pt x="18309" y="31108"/>
                </a:lnTo>
                <a:lnTo>
                  <a:pt x="17543" y="31206"/>
                </a:lnTo>
                <a:lnTo>
                  <a:pt x="16777" y="31256"/>
                </a:lnTo>
                <a:lnTo>
                  <a:pt x="15986" y="31281"/>
                </a:lnTo>
                <a:lnTo>
                  <a:pt x="15196" y="31256"/>
                </a:lnTo>
                <a:lnTo>
                  <a:pt x="14430" y="31206"/>
                </a:lnTo>
                <a:lnTo>
                  <a:pt x="13664" y="31108"/>
                </a:lnTo>
                <a:lnTo>
                  <a:pt x="12923" y="30959"/>
                </a:lnTo>
                <a:lnTo>
                  <a:pt x="12181" y="30811"/>
                </a:lnTo>
                <a:lnTo>
                  <a:pt x="11440" y="30589"/>
                </a:lnTo>
                <a:lnTo>
                  <a:pt x="10748" y="30342"/>
                </a:lnTo>
                <a:lnTo>
                  <a:pt x="10057" y="30070"/>
                </a:lnTo>
                <a:lnTo>
                  <a:pt x="9365" y="29773"/>
                </a:lnTo>
                <a:lnTo>
                  <a:pt x="8722" y="29427"/>
                </a:lnTo>
                <a:lnTo>
                  <a:pt x="8080" y="29057"/>
                </a:lnTo>
                <a:lnTo>
                  <a:pt x="7462" y="28661"/>
                </a:lnTo>
                <a:lnTo>
                  <a:pt x="6845" y="28241"/>
                </a:lnTo>
                <a:lnTo>
                  <a:pt x="6276" y="27797"/>
                </a:lnTo>
                <a:lnTo>
                  <a:pt x="5708" y="27303"/>
                </a:lnTo>
                <a:lnTo>
                  <a:pt x="5189" y="26808"/>
                </a:lnTo>
                <a:lnTo>
                  <a:pt x="4670" y="26265"/>
                </a:lnTo>
                <a:lnTo>
                  <a:pt x="4201" y="25721"/>
                </a:lnTo>
                <a:lnTo>
                  <a:pt x="3756" y="25128"/>
                </a:lnTo>
                <a:lnTo>
                  <a:pt x="3311" y="24535"/>
                </a:lnTo>
                <a:lnTo>
                  <a:pt x="2916" y="23918"/>
                </a:lnTo>
                <a:lnTo>
                  <a:pt x="2545" y="23275"/>
                </a:lnTo>
                <a:lnTo>
                  <a:pt x="2224" y="22608"/>
                </a:lnTo>
                <a:lnTo>
                  <a:pt x="1903" y="21941"/>
                </a:lnTo>
                <a:lnTo>
                  <a:pt x="1631" y="21249"/>
                </a:lnTo>
                <a:lnTo>
                  <a:pt x="1384" y="20532"/>
                </a:lnTo>
                <a:lnTo>
                  <a:pt x="1186" y="19816"/>
                </a:lnTo>
                <a:lnTo>
                  <a:pt x="1013" y="19075"/>
                </a:lnTo>
                <a:lnTo>
                  <a:pt x="890" y="18333"/>
                </a:lnTo>
                <a:lnTo>
                  <a:pt x="791" y="17568"/>
                </a:lnTo>
                <a:lnTo>
                  <a:pt x="717" y="16777"/>
                </a:lnTo>
                <a:lnTo>
                  <a:pt x="717" y="16011"/>
                </a:lnTo>
                <a:lnTo>
                  <a:pt x="717" y="15220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922"/>
                </a:lnTo>
                <a:lnTo>
                  <a:pt x="1186" y="12181"/>
                </a:lnTo>
                <a:lnTo>
                  <a:pt x="1384" y="11465"/>
                </a:lnTo>
                <a:lnTo>
                  <a:pt x="1631" y="10748"/>
                </a:lnTo>
                <a:lnTo>
                  <a:pt x="1903" y="10056"/>
                </a:lnTo>
                <a:lnTo>
                  <a:pt x="2224" y="9389"/>
                </a:lnTo>
                <a:lnTo>
                  <a:pt x="2545" y="8722"/>
                </a:lnTo>
                <a:lnTo>
                  <a:pt x="2916" y="8080"/>
                </a:lnTo>
                <a:lnTo>
                  <a:pt x="3311" y="7462"/>
                </a:lnTo>
                <a:lnTo>
                  <a:pt x="3756" y="6869"/>
                </a:lnTo>
                <a:lnTo>
                  <a:pt x="4201" y="6276"/>
                </a:lnTo>
                <a:lnTo>
                  <a:pt x="4670" y="5732"/>
                </a:lnTo>
                <a:lnTo>
                  <a:pt x="5189" y="5189"/>
                </a:lnTo>
                <a:lnTo>
                  <a:pt x="5708" y="4695"/>
                </a:lnTo>
                <a:lnTo>
                  <a:pt x="6276" y="4200"/>
                </a:lnTo>
                <a:lnTo>
                  <a:pt x="6845" y="3756"/>
                </a:lnTo>
                <a:lnTo>
                  <a:pt x="7462" y="3336"/>
                </a:lnTo>
                <a:lnTo>
                  <a:pt x="8080" y="2940"/>
                </a:lnTo>
                <a:lnTo>
                  <a:pt x="8722" y="2570"/>
                </a:lnTo>
                <a:lnTo>
                  <a:pt x="9365" y="2224"/>
                </a:lnTo>
                <a:lnTo>
                  <a:pt x="10057" y="1927"/>
                </a:lnTo>
                <a:lnTo>
                  <a:pt x="10748" y="1655"/>
                </a:lnTo>
                <a:lnTo>
                  <a:pt x="11440" y="1408"/>
                </a:lnTo>
                <a:lnTo>
                  <a:pt x="12181" y="1186"/>
                </a:lnTo>
                <a:lnTo>
                  <a:pt x="12923" y="1038"/>
                </a:lnTo>
                <a:lnTo>
                  <a:pt x="13664" y="889"/>
                </a:lnTo>
                <a:lnTo>
                  <a:pt x="14430" y="791"/>
                </a:lnTo>
                <a:lnTo>
                  <a:pt x="15196" y="741"/>
                </a:lnTo>
                <a:lnTo>
                  <a:pt x="15986" y="717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6" y="99"/>
                </a:lnTo>
                <a:lnTo>
                  <a:pt x="13565" y="198"/>
                </a:lnTo>
                <a:lnTo>
                  <a:pt x="12774" y="346"/>
                </a:lnTo>
                <a:lnTo>
                  <a:pt x="12008" y="519"/>
                </a:lnTo>
                <a:lnTo>
                  <a:pt x="11243" y="741"/>
                </a:lnTo>
                <a:lnTo>
                  <a:pt x="10501" y="988"/>
                </a:lnTo>
                <a:lnTo>
                  <a:pt x="9760" y="1260"/>
                </a:lnTo>
                <a:lnTo>
                  <a:pt x="9068" y="1581"/>
                </a:lnTo>
                <a:lnTo>
                  <a:pt x="8376" y="1952"/>
                </a:lnTo>
                <a:lnTo>
                  <a:pt x="7709" y="2323"/>
                </a:lnTo>
                <a:lnTo>
                  <a:pt x="7067" y="2743"/>
                </a:lnTo>
                <a:lnTo>
                  <a:pt x="6424" y="3187"/>
                </a:lnTo>
                <a:lnTo>
                  <a:pt x="5831" y="3657"/>
                </a:lnTo>
                <a:lnTo>
                  <a:pt x="5238" y="4176"/>
                </a:lnTo>
                <a:lnTo>
                  <a:pt x="4695" y="4695"/>
                </a:lnTo>
                <a:lnTo>
                  <a:pt x="4151" y="5263"/>
                </a:lnTo>
                <a:lnTo>
                  <a:pt x="3657" y="5831"/>
                </a:lnTo>
                <a:lnTo>
                  <a:pt x="3188" y="6449"/>
                </a:lnTo>
                <a:lnTo>
                  <a:pt x="2743" y="7067"/>
                </a:lnTo>
                <a:lnTo>
                  <a:pt x="2323" y="7709"/>
                </a:lnTo>
                <a:lnTo>
                  <a:pt x="1928" y="8376"/>
                </a:lnTo>
                <a:lnTo>
                  <a:pt x="1582" y="9068"/>
                </a:lnTo>
                <a:lnTo>
                  <a:pt x="1260" y="9784"/>
                </a:lnTo>
                <a:lnTo>
                  <a:pt x="964" y="10501"/>
                </a:lnTo>
                <a:lnTo>
                  <a:pt x="717" y="11242"/>
                </a:lnTo>
                <a:lnTo>
                  <a:pt x="495" y="12008"/>
                </a:lnTo>
                <a:lnTo>
                  <a:pt x="322" y="12774"/>
                </a:lnTo>
                <a:lnTo>
                  <a:pt x="173" y="13565"/>
                </a:lnTo>
                <a:lnTo>
                  <a:pt x="74" y="14355"/>
                </a:lnTo>
                <a:lnTo>
                  <a:pt x="25" y="15171"/>
                </a:lnTo>
                <a:lnTo>
                  <a:pt x="0" y="16011"/>
                </a:lnTo>
                <a:lnTo>
                  <a:pt x="25" y="16826"/>
                </a:lnTo>
                <a:lnTo>
                  <a:pt x="74" y="17642"/>
                </a:lnTo>
                <a:lnTo>
                  <a:pt x="173" y="18432"/>
                </a:lnTo>
                <a:lnTo>
                  <a:pt x="322" y="19223"/>
                </a:lnTo>
                <a:lnTo>
                  <a:pt x="495" y="19989"/>
                </a:lnTo>
                <a:lnTo>
                  <a:pt x="717" y="20755"/>
                </a:lnTo>
                <a:lnTo>
                  <a:pt x="964" y="21496"/>
                </a:lnTo>
                <a:lnTo>
                  <a:pt x="1260" y="22213"/>
                </a:lnTo>
                <a:lnTo>
                  <a:pt x="1582" y="22929"/>
                </a:lnTo>
                <a:lnTo>
                  <a:pt x="1928" y="23621"/>
                </a:lnTo>
                <a:lnTo>
                  <a:pt x="2323" y="24288"/>
                </a:lnTo>
                <a:lnTo>
                  <a:pt x="2743" y="24931"/>
                </a:lnTo>
                <a:lnTo>
                  <a:pt x="3188" y="25548"/>
                </a:lnTo>
                <a:lnTo>
                  <a:pt x="3657" y="26166"/>
                </a:lnTo>
                <a:lnTo>
                  <a:pt x="4151" y="26734"/>
                </a:lnTo>
                <a:lnTo>
                  <a:pt x="4695" y="27303"/>
                </a:lnTo>
                <a:lnTo>
                  <a:pt x="5238" y="27821"/>
                </a:lnTo>
                <a:lnTo>
                  <a:pt x="5831" y="28340"/>
                </a:lnTo>
                <a:lnTo>
                  <a:pt x="6424" y="28810"/>
                </a:lnTo>
                <a:lnTo>
                  <a:pt x="7067" y="29254"/>
                </a:lnTo>
                <a:lnTo>
                  <a:pt x="7709" y="29675"/>
                </a:lnTo>
                <a:lnTo>
                  <a:pt x="8376" y="30045"/>
                </a:lnTo>
                <a:lnTo>
                  <a:pt x="9068" y="30416"/>
                </a:lnTo>
                <a:lnTo>
                  <a:pt x="9760" y="30737"/>
                </a:lnTo>
                <a:lnTo>
                  <a:pt x="10501" y="31009"/>
                </a:lnTo>
                <a:lnTo>
                  <a:pt x="11243" y="31281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99"/>
                </a:lnTo>
                <a:lnTo>
                  <a:pt x="14356" y="31898"/>
                </a:lnTo>
                <a:lnTo>
                  <a:pt x="15171" y="31972"/>
                </a:lnTo>
                <a:lnTo>
                  <a:pt x="15986" y="31997"/>
                </a:lnTo>
                <a:lnTo>
                  <a:pt x="16802" y="31972"/>
                </a:lnTo>
                <a:lnTo>
                  <a:pt x="17617" y="31898"/>
                </a:lnTo>
                <a:lnTo>
                  <a:pt x="18433" y="31799"/>
                </a:lnTo>
                <a:lnTo>
                  <a:pt x="19199" y="31651"/>
                </a:lnTo>
                <a:lnTo>
                  <a:pt x="19989" y="31478"/>
                </a:lnTo>
                <a:lnTo>
                  <a:pt x="20730" y="31281"/>
                </a:lnTo>
                <a:lnTo>
                  <a:pt x="21472" y="31009"/>
                </a:lnTo>
                <a:lnTo>
                  <a:pt x="22213" y="30737"/>
                </a:lnTo>
                <a:lnTo>
                  <a:pt x="22905" y="30416"/>
                </a:lnTo>
                <a:lnTo>
                  <a:pt x="23597" y="30045"/>
                </a:lnTo>
                <a:lnTo>
                  <a:pt x="24264" y="29675"/>
                </a:lnTo>
                <a:lnTo>
                  <a:pt x="24931" y="29254"/>
                </a:lnTo>
                <a:lnTo>
                  <a:pt x="25549" y="28810"/>
                </a:lnTo>
                <a:lnTo>
                  <a:pt x="26166" y="28340"/>
                </a:lnTo>
                <a:lnTo>
                  <a:pt x="26735" y="27821"/>
                </a:lnTo>
                <a:lnTo>
                  <a:pt x="27303" y="27303"/>
                </a:lnTo>
                <a:lnTo>
                  <a:pt x="27822" y="26734"/>
                </a:lnTo>
                <a:lnTo>
                  <a:pt x="28316" y="26166"/>
                </a:lnTo>
                <a:lnTo>
                  <a:pt x="28810" y="25548"/>
                </a:lnTo>
                <a:lnTo>
                  <a:pt x="29255" y="24931"/>
                </a:lnTo>
                <a:lnTo>
                  <a:pt x="29650" y="24288"/>
                </a:lnTo>
                <a:lnTo>
                  <a:pt x="30045" y="23621"/>
                </a:lnTo>
                <a:lnTo>
                  <a:pt x="30391" y="22929"/>
                </a:lnTo>
                <a:lnTo>
                  <a:pt x="30713" y="22213"/>
                </a:lnTo>
                <a:lnTo>
                  <a:pt x="31009" y="21496"/>
                </a:lnTo>
                <a:lnTo>
                  <a:pt x="31256" y="20755"/>
                </a:lnTo>
                <a:lnTo>
                  <a:pt x="31478" y="19989"/>
                </a:lnTo>
                <a:lnTo>
                  <a:pt x="31651" y="19223"/>
                </a:lnTo>
                <a:lnTo>
                  <a:pt x="31800" y="18432"/>
                </a:lnTo>
                <a:lnTo>
                  <a:pt x="31899" y="17642"/>
                </a:lnTo>
                <a:lnTo>
                  <a:pt x="31948" y="16826"/>
                </a:lnTo>
                <a:lnTo>
                  <a:pt x="31973" y="16011"/>
                </a:lnTo>
                <a:lnTo>
                  <a:pt x="31948" y="15171"/>
                </a:lnTo>
                <a:lnTo>
                  <a:pt x="31899" y="14355"/>
                </a:lnTo>
                <a:lnTo>
                  <a:pt x="31800" y="13565"/>
                </a:lnTo>
                <a:lnTo>
                  <a:pt x="31651" y="12774"/>
                </a:lnTo>
                <a:lnTo>
                  <a:pt x="31478" y="12008"/>
                </a:lnTo>
                <a:lnTo>
                  <a:pt x="31256" y="11242"/>
                </a:lnTo>
                <a:lnTo>
                  <a:pt x="31009" y="10501"/>
                </a:lnTo>
                <a:lnTo>
                  <a:pt x="30713" y="9784"/>
                </a:lnTo>
                <a:lnTo>
                  <a:pt x="30391" y="9068"/>
                </a:lnTo>
                <a:lnTo>
                  <a:pt x="30045" y="8376"/>
                </a:lnTo>
                <a:lnTo>
                  <a:pt x="29650" y="7709"/>
                </a:lnTo>
                <a:lnTo>
                  <a:pt x="29255" y="7067"/>
                </a:lnTo>
                <a:lnTo>
                  <a:pt x="28810" y="6449"/>
                </a:lnTo>
                <a:lnTo>
                  <a:pt x="28316" y="5831"/>
                </a:lnTo>
                <a:lnTo>
                  <a:pt x="27822" y="5263"/>
                </a:lnTo>
                <a:lnTo>
                  <a:pt x="27303" y="4695"/>
                </a:lnTo>
                <a:lnTo>
                  <a:pt x="26735" y="4176"/>
                </a:lnTo>
                <a:lnTo>
                  <a:pt x="26166" y="3657"/>
                </a:lnTo>
                <a:lnTo>
                  <a:pt x="25549" y="3187"/>
                </a:lnTo>
                <a:lnTo>
                  <a:pt x="24931" y="2743"/>
                </a:lnTo>
                <a:lnTo>
                  <a:pt x="24264" y="2323"/>
                </a:lnTo>
                <a:lnTo>
                  <a:pt x="23597" y="1952"/>
                </a:lnTo>
                <a:lnTo>
                  <a:pt x="22905" y="1581"/>
                </a:lnTo>
                <a:lnTo>
                  <a:pt x="22213" y="1260"/>
                </a:lnTo>
                <a:lnTo>
                  <a:pt x="21472" y="988"/>
                </a:lnTo>
                <a:lnTo>
                  <a:pt x="20730" y="741"/>
                </a:lnTo>
                <a:lnTo>
                  <a:pt x="19989" y="519"/>
                </a:lnTo>
                <a:lnTo>
                  <a:pt x="19199" y="346"/>
                </a:lnTo>
                <a:lnTo>
                  <a:pt x="18433" y="198"/>
                </a:lnTo>
                <a:lnTo>
                  <a:pt x="17617" y="99"/>
                </a:lnTo>
                <a:lnTo>
                  <a:pt x="16802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8249966" y="291525"/>
            <a:ext cx="53802" cy="53802"/>
          </a:xfrm>
          <a:custGeom>
            <a:rect b="b" l="l" r="r" t="t"/>
            <a:pathLst>
              <a:path extrusionOk="0" h="1558" w="1558">
                <a:moveTo>
                  <a:pt x="618" y="1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7"/>
                </a:lnTo>
                <a:lnTo>
                  <a:pt x="50" y="470"/>
                </a:lnTo>
                <a:lnTo>
                  <a:pt x="1" y="618"/>
                </a:lnTo>
                <a:lnTo>
                  <a:pt x="1" y="767"/>
                </a:lnTo>
                <a:lnTo>
                  <a:pt x="1" y="940"/>
                </a:lnTo>
                <a:lnTo>
                  <a:pt x="50" y="1088"/>
                </a:lnTo>
                <a:lnTo>
                  <a:pt x="124" y="1211"/>
                </a:lnTo>
                <a:lnTo>
                  <a:pt x="223" y="1335"/>
                </a:lnTo>
                <a:lnTo>
                  <a:pt x="346" y="1434"/>
                </a:lnTo>
                <a:lnTo>
                  <a:pt x="470" y="1508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8"/>
                </a:lnTo>
                <a:lnTo>
                  <a:pt x="1211" y="1434"/>
                </a:lnTo>
                <a:lnTo>
                  <a:pt x="1335" y="1335"/>
                </a:lnTo>
                <a:lnTo>
                  <a:pt x="1434" y="1211"/>
                </a:lnTo>
                <a:lnTo>
                  <a:pt x="1508" y="1088"/>
                </a:lnTo>
                <a:lnTo>
                  <a:pt x="1557" y="940"/>
                </a:lnTo>
                <a:lnTo>
                  <a:pt x="1557" y="767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7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7665046" y="25704"/>
            <a:ext cx="175805" cy="175770"/>
          </a:xfrm>
          <a:custGeom>
            <a:rect b="b" l="l" r="r" t="t"/>
            <a:pathLst>
              <a:path extrusionOk="0" h="5090" w="5091">
                <a:moveTo>
                  <a:pt x="4052" y="0"/>
                </a:moveTo>
                <a:lnTo>
                  <a:pt x="3879" y="49"/>
                </a:lnTo>
                <a:lnTo>
                  <a:pt x="3731" y="148"/>
                </a:lnTo>
                <a:lnTo>
                  <a:pt x="3583" y="247"/>
                </a:lnTo>
                <a:lnTo>
                  <a:pt x="272" y="3583"/>
                </a:lnTo>
                <a:lnTo>
                  <a:pt x="149" y="3706"/>
                </a:lnTo>
                <a:lnTo>
                  <a:pt x="74" y="3879"/>
                </a:lnTo>
                <a:lnTo>
                  <a:pt x="25" y="4027"/>
                </a:lnTo>
                <a:lnTo>
                  <a:pt x="0" y="4200"/>
                </a:lnTo>
                <a:lnTo>
                  <a:pt x="25" y="4373"/>
                </a:lnTo>
                <a:lnTo>
                  <a:pt x="74" y="4522"/>
                </a:lnTo>
                <a:lnTo>
                  <a:pt x="149" y="4695"/>
                </a:lnTo>
                <a:lnTo>
                  <a:pt x="272" y="4818"/>
                </a:lnTo>
                <a:lnTo>
                  <a:pt x="396" y="4942"/>
                </a:lnTo>
                <a:lnTo>
                  <a:pt x="544" y="5016"/>
                </a:lnTo>
                <a:lnTo>
                  <a:pt x="717" y="5065"/>
                </a:lnTo>
                <a:lnTo>
                  <a:pt x="890" y="5090"/>
                </a:lnTo>
                <a:lnTo>
                  <a:pt x="1063" y="5065"/>
                </a:lnTo>
                <a:lnTo>
                  <a:pt x="1211" y="5016"/>
                </a:lnTo>
                <a:lnTo>
                  <a:pt x="1359" y="4942"/>
                </a:lnTo>
                <a:lnTo>
                  <a:pt x="1507" y="4818"/>
                </a:lnTo>
                <a:lnTo>
                  <a:pt x="4843" y="1507"/>
                </a:lnTo>
                <a:lnTo>
                  <a:pt x="4942" y="1359"/>
                </a:lnTo>
                <a:lnTo>
                  <a:pt x="5041" y="1211"/>
                </a:lnTo>
                <a:lnTo>
                  <a:pt x="5065" y="1038"/>
                </a:lnTo>
                <a:lnTo>
                  <a:pt x="5090" y="865"/>
                </a:lnTo>
                <a:lnTo>
                  <a:pt x="5065" y="717"/>
                </a:lnTo>
                <a:lnTo>
                  <a:pt x="5041" y="544"/>
                </a:lnTo>
                <a:lnTo>
                  <a:pt x="4942" y="395"/>
                </a:lnTo>
                <a:lnTo>
                  <a:pt x="4843" y="247"/>
                </a:lnTo>
                <a:lnTo>
                  <a:pt x="4695" y="148"/>
                </a:lnTo>
                <a:lnTo>
                  <a:pt x="4547" y="49"/>
                </a:lnTo>
                <a:lnTo>
                  <a:pt x="43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2"/>
          <p:cNvSpPr/>
          <p:nvPr/>
        </p:nvSpPr>
        <p:spPr>
          <a:xfrm>
            <a:off x="7665046" y="25704"/>
            <a:ext cx="175805" cy="175770"/>
          </a:xfrm>
          <a:custGeom>
            <a:rect b="b" l="l" r="r" t="t"/>
            <a:pathLst>
              <a:path extrusionOk="0" h="5090" w="5091">
                <a:moveTo>
                  <a:pt x="717" y="0"/>
                </a:moveTo>
                <a:lnTo>
                  <a:pt x="544" y="49"/>
                </a:lnTo>
                <a:lnTo>
                  <a:pt x="396" y="148"/>
                </a:lnTo>
                <a:lnTo>
                  <a:pt x="272" y="247"/>
                </a:lnTo>
                <a:lnTo>
                  <a:pt x="149" y="395"/>
                </a:lnTo>
                <a:lnTo>
                  <a:pt x="74" y="544"/>
                </a:lnTo>
                <a:lnTo>
                  <a:pt x="25" y="717"/>
                </a:lnTo>
                <a:lnTo>
                  <a:pt x="0" y="865"/>
                </a:lnTo>
                <a:lnTo>
                  <a:pt x="25" y="1038"/>
                </a:lnTo>
                <a:lnTo>
                  <a:pt x="74" y="1211"/>
                </a:lnTo>
                <a:lnTo>
                  <a:pt x="149" y="1359"/>
                </a:lnTo>
                <a:lnTo>
                  <a:pt x="272" y="1507"/>
                </a:lnTo>
                <a:lnTo>
                  <a:pt x="3583" y="4818"/>
                </a:lnTo>
                <a:lnTo>
                  <a:pt x="3731" y="4942"/>
                </a:lnTo>
                <a:lnTo>
                  <a:pt x="3879" y="5016"/>
                </a:lnTo>
                <a:lnTo>
                  <a:pt x="4052" y="5065"/>
                </a:lnTo>
                <a:lnTo>
                  <a:pt x="4201" y="5090"/>
                </a:lnTo>
                <a:lnTo>
                  <a:pt x="4374" y="5065"/>
                </a:lnTo>
                <a:lnTo>
                  <a:pt x="4547" y="5016"/>
                </a:lnTo>
                <a:lnTo>
                  <a:pt x="4695" y="4942"/>
                </a:lnTo>
                <a:lnTo>
                  <a:pt x="4843" y="4818"/>
                </a:lnTo>
                <a:lnTo>
                  <a:pt x="4942" y="4695"/>
                </a:lnTo>
                <a:lnTo>
                  <a:pt x="5041" y="4522"/>
                </a:lnTo>
                <a:lnTo>
                  <a:pt x="5065" y="4373"/>
                </a:lnTo>
                <a:lnTo>
                  <a:pt x="5090" y="4200"/>
                </a:lnTo>
                <a:lnTo>
                  <a:pt x="5065" y="4027"/>
                </a:lnTo>
                <a:lnTo>
                  <a:pt x="5041" y="3879"/>
                </a:lnTo>
                <a:lnTo>
                  <a:pt x="4942" y="3706"/>
                </a:lnTo>
                <a:lnTo>
                  <a:pt x="4843" y="3583"/>
                </a:lnTo>
                <a:lnTo>
                  <a:pt x="1507" y="247"/>
                </a:lnTo>
                <a:lnTo>
                  <a:pt x="1359" y="148"/>
                </a:lnTo>
                <a:lnTo>
                  <a:pt x="1211" y="49"/>
                </a:lnTo>
                <a:lnTo>
                  <a:pt x="10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"/>
          <p:cNvSpPr/>
          <p:nvPr/>
        </p:nvSpPr>
        <p:spPr>
          <a:xfrm>
            <a:off x="9069381" y="1133224"/>
            <a:ext cx="53767" cy="53767"/>
          </a:xfrm>
          <a:custGeom>
            <a:rect b="b" l="l" r="r" t="t"/>
            <a:pathLst>
              <a:path extrusionOk="0" h="1557" w="1557">
                <a:moveTo>
                  <a:pt x="618" y="0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6"/>
                </a:lnTo>
                <a:lnTo>
                  <a:pt x="50" y="470"/>
                </a:lnTo>
                <a:lnTo>
                  <a:pt x="0" y="618"/>
                </a:lnTo>
                <a:lnTo>
                  <a:pt x="0" y="791"/>
                </a:lnTo>
                <a:lnTo>
                  <a:pt x="0" y="939"/>
                </a:lnTo>
                <a:lnTo>
                  <a:pt x="50" y="1087"/>
                </a:lnTo>
                <a:lnTo>
                  <a:pt x="124" y="1211"/>
                </a:lnTo>
                <a:lnTo>
                  <a:pt x="223" y="1334"/>
                </a:lnTo>
                <a:lnTo>
                  <a:pt x="346" y="1433"/>
                </a:lnTo>
                <a:lnTo>
                  <a:pt x="470" y="1507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7"/>
                </a:lnTo>
                <a:lnTo>
                  <a:pt x="1211" y="1433"/>
                </a:lnTo>
                <a:lnTo>
                  <a:pt x="1335" y="1334"/>
                </a:lnTo>
                <a:lnTo>
                  <a:pt x="1433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57" y="791"/>
                </a:lnTo>
                <a:lnTo>
                  <a:pt x="1557" y="618"/>
                </a:lnTo>
                <a:lnTo>
                  <a:pt x="1508" y="470"/>
                </a:lnTo>
                <a:lnTo>
                  <a:pt x="1433" y="346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solidFill>
          <a:schemeClr val="dk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2364267" y="1541932"/>
            <a:ext cx="1978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4" name="Google Shape;274;p23"/>
          <p:cNvSpPr txBox="1"/>
          <p:nvPr>
            <p:ph idx="1" type="subTitle"/>
          </p:nvPr>
        </p:nvSpPr>
        <p:spPr>
          <a:xfrm>
            <a:off x="2364267" y="1911764"/>
            <a:ext cx="1978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75" name="Google Shape;275;p23"/>
          <p:cNvSpPr txBox="1"/>
          <p:nvPr>
            <p:ph idx="2" type="title"/>
          </p:nvPr>
        </p:nvSpPr>
        <p:spPr>
          <a:xfrm>
            <a:off x="5798577" y="1541932"/>
            <a:ext cx="1978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6" name="Google Shape;276;p23"/>
          <p:cNvSpPr txBox="1"/>
          <p:nvPr>
            <p:ph idx="3" type="subTitle"/>
          </p:nvPr>
        </p:nvSpPr>
        <p:spPr>
          <a:xfrm>
            <a:off x="5798577" y="1911764"/>
            <a:ext cx="1978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77" name="Google Shape;277;p23"/>
          <p:cNvSpPr txBox="1"/>
          <p:nvPr>
            <p:ph idx="4" type="title"/>
          </p:nvPr>
        </p:nvSpPr>
        <p:spPr>
          <a:xfrm>
            <a:off x="2364267" y="3065935"/>
            <a:ext cx="1975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8" name="Google Shape;278;p23"/>
          <p:cNvSpPr txBox="1"/>
          <p:nvPr>
            <p:ph idx="5" type="subTitle"/>
          </p:nvPr>
        </p:nvSpPr>
        <p:spPr>
          <a:xfrm>
            <a:off x="2364267" y="3435766"/>
            <a:ext cx="1978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79" name="Google Shape;279;p23"/>
          <p:cNvSpPr txBox="1"/>
          <p:nvPr>
            <p:ph idx="6" type="title"/>
          </p:nvPr>
        </p:nvSpPr>
        <p:spPr>
          <a:xfrm>
            <a:off x="5798577" y="3065935"/>
            <a:ext cx="1978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0" name="Google Shape;280;p23"/>
          <p:cNvSpPr txBox="1"/>
          <p:nvPr>
            <p:ph idx="7" type="subTitle"/>
          </p:nvPr>
        </p:nvSpPr>
        <p:spPr>
          <a:xfrm>
            <a:off x="5798577" y="3435766"/>
            <a:ext cx="1978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81" name="Google Shape;281;p23"/>
          <p:cNvSpPr txBox="1"/>
          <p:nvPr>
            <p:ph idx="8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" name="Google Shape;282;p23"/>
          <p:cNvSpPr/>
          <p:nvPr/>
        </p:nvSpPr>
        <p:spPr>
          <a:xfrm>
            <a:off x="672047" y="4710325"/>
            <a:ext cx="1104936" cy="1104108"/>
          </a:xfrm>
          <a:custGeom>
            <a:rect b="b" l="l" r="r" t="t"/>
            <a:pathLst>
              <a:path extrusionOk="0" h="31973" w="31997">
                <a:moveTo>
                  <a:pt x="15986" y="692"/>
                </a:moveTo>
                <a:lnTo>
                  <a:pt x="16777" y="717"/>
                </a:lnTo>
                <a:lnTo>
                  <a:pt x="17567" y="766"/>
                </a:lnTo>
                <a:lnTo>
                  <a:pt x="18333" y="865"/>
                </a:lnTo>
                <a:lnTo>
                  <a:pt x="19075" y="1013"/>
                </a:lnTo>
                <a:lnTo>
                  <a:pt x="19816" y="1186"/>
                </a:lnTo>
                <a:lnTo>
                  <a:pt x="20532" y="1384"/>
                </a:lnTo>
                <a:lnTo>
                  <a:pt x="21249" y="1631"/>
                </a:lnTo>
                <a:lnTo>
                  <a:pt x="21941" y="1903"/>
                </a:lnTo>
                <a:lnTo>
                  <a:pt x="22608" y="2199"/>
                </a:lnTo>
                <a:lnTo>
                  <a:pt x="23275" y="2545"/>
                </a:lnTo>
                <a:lnTo>
                  <a:pt x="23917" y="2916"/>
                </a:lnTo>
                <a:lnTo>
                  <a:pt x="24535" y="3311"/>
                </a:lnTo>
                <a:lnTo>
                  <a:pt x="25128" y="3731"/>
                </a:lnTo>
                <a:lnTo>
                  <a:pt x="25721" y="4201"/>
                </a:lnTo>
                <a:lnTo>
                  <a:pt x="26265" y="4670"/>
                </a:lnTo>
                <a:lnTo>
                  <a:pt x="26808" y="5189"/>
                </a:lnTo>
                <a:lnTo>
                  <a:pt x="27302" y="5708"/>
                </a:lnTo>
                <a:lnTo>
                  <a:pt x="27797" y="6276"/>
                </a:lnTo>
                <a:lnTo>
                  <a:pt x="28241" y="6844"/>
                </a:lnTo>
                <a:lnTo>
                  <a:pt x="28661" y="7437"/>
                </a:lnTo>
                <a:lnTo>
                  <a:pt x="29057" y="8055"/>
                </a:lnTo>
                <a:lnTo>
                  <a:pt x="29427" y="8697"/>
                </a:lnTo>
                <a:lnTo>
                  <a:pt x="29773" y="9365"/>
                </a:lnTo>
                <a:lnTo>
                  <a:pt x="30070" y="10032"/>
                </a:lnTo>
                <a:lnTo>
                  <a:pt x="30342" y="10723"/>
                </a:lnTo>
                <a:lnTo>
                  <a:pt x="30589" y="11440"/>
                </a:lnTo>
                <a:lnTo>
                  <a:pt x="30811" y="12157"/>
                </a:lnTo>
                <a:lnTo>
                  <a:pt x="30959" y="12898"/>
                </a:lnTo>
                <a:lnTo>
                  <a:pt x="31108" y="13664"/>
                </a:lnTo>
                <a:lnTo>
                  <a:pt x="31206" y="14430"/>
                </a:lnTo>
                <a:lnTo>
                  <a:pt x="31256" y="15196"/>
                </a:lnTo>
                <a:lnTo>
                  <a:pt x="31280" y="15986"/>
                </a:lnTo>
                <a:lnTo>
                  <a:pt x="31256" y="16777"/>
                </a:lnTo>
                <a:lnTo>
                  <a:pt x="31206" y="17543"/>
                </a:lnTo>
                <a:lnTo>
                  <a:pt x="31108" y="18309"/>
                </a:lnTo>
                <a:lnTo>
                  <a:pt x="30959" y="19050"/>
                </a:lnTo>
                <a:lnTo>
                  <a:pt x="30811" y="19791"/>
                </a:lnTo>
                <a:lnTo>
                  <a:pt x="30589" y="20533"/>
                </a:lnTo>
                <a:lnTo>
                  <a:pt x="30342" y="21224"/>
                </a:lnTo>
                <a:lnTo>
                  <a:pt x="30070" y="21916"/>
                </a:lnTo>
                <a:lnTo>
                  <a:pt x="29773" y="22608"/>
                </a:lnTo>
                <a:lnTo>
                  <a:pt x="29427" y="23251"/>
                </a:lnTo>
                <a:lnTo>
                  <a:pt x="29057" y="23893"/>
                </a:lnTo>
                <a:lnTo>
                  <a:pt x="28661" y="24511"/>
                </a:lnTo>
                <a:lnTo>
                  <a:pt x="28241" y="25128"/>
                </a:lnTo>
                <a:lnTo>
                  <a:pt x="27797" y="25697"/>
                </a:lnTo>
                <a:lnTo>
                  <a:pt x="27302" y="26240"/>
                </a:lnTo>
                <a:lnTo>
                  <a:pt x="26808" y="26784"/>
                </a:lnTo>
                <a:lnTo>
                  <a:pt x="26265" y="27278"/>
                </a:lnTo>
                <a:lnTo>
                  <a:pt x="25721" y="27772"/>
                </a:lnTo>
                <a:lnTo>
                  <a:pt x="25128" y="28217"/>
                </a:lnTo>
                <a:lnTo>
                  <a:pt x="24535" y="28662"/>
                </a:lnTo>
                <a:lnTo>
                  <a:pt x="23917" y="29057"/>
                </a:lnTo>
                <a:lnTo>
                  <a:pt x="23275" y="29428"/>
                </a:lnTo>
                <a:lnTo>
                  <a:pt x="22608" y="29749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2" y="30589"/>
                </a:lnTo>
                <a:lnTo>
                  <a:pt x="19816" y="30787"/>
                </a:lnTo>
                <a:lnTo>
                  <a:pt x="19075" y="30959"/>
                </a:lnTo>
                <a:lnTo>
                  <a:pt x="18333" y="31083"/>
                </a:lnTo>
                <a:lnTo>
                  <a:pt x="17567" y="31182"/>
                </a:lnTo>
                <a:lnTo>
                  <a:pt x="16777" y="31256"/>
                </a:lnTo>
                <a:lnTo>
                  <a:pt x="15220" y="31256"/>
                </a:lnTo>
                <a:lnTo>
                  <a:pt x="14430" y="31182"/>
                </a:lnTo>
                <a:lnTo>
                  <a:pt x="13664" y="31083"/>
                </a:lnTo>
                <a:lnTo>
                  <a:pt x="12922" y="30959"/>
                </a:lnTo>
                <a:lnTo>
                  <a:pt x="12181" y="30787"/>
                </a:lnTo>
                <a:lnTo>
                  <a:pt x="11465" y="30589"/>
                </a:lnTo>
                <a:lnTo>
                  <a:pt x="10748" y="30342"/>
                </a:lnTo>
                <a:lnTo>
                  <a:pt x="10056" y="30070"/>
                </a:lnTo>
                <a:lnTo>
                  <a:pt x="9389" y="29749"/>
                </a:lnTo>
                <a:lnTo>
                  <a:pt x="8722" y="29428"/>
                </a:lnTo>
                <a:lnTo>
                  <a:pt x="8080" y="29057"/>
                </a:lnTo>
                <a:lnTo>
                  <a:pt x="7462" y="28662"/>
                </a:lnTo>
                <a:lnTo>
                  <a:pt x="6869" y="28217"/>
                </a:lnTo>
                <a:lnTo>
                  <a:pt x="6276" y="27772"/>
                </a:lnTo>
                <a:lnTo>
                  <a:pt x="5732" y="27278"/>
                </a:lnTo>
                <a:lnTo>
                  <a:pt x="5189" y="26784"/>
                </a:lnTo>
                <a:lnTo>
                  <a:pt x="4695" y="26240"/>
                </a:lnTo>
                <a:lnTo>
                  <a:pt x="4200" y="25697"/>
                </a:lnTo>
                <a:lnTo>
                  <a:pt x="3756" y="25128"/>
                </a:lnTo>
                <a:lnTo>
                  <a:pt x="3336" y="24511"/>
                </a:lnTo>
                <a:lnTo>
                  <a:pt x="2940" y="23893"/>
                </a:lnTo>
                <a:lnTo>
                  <a:pt x="2570" y="23251"/>
                </a:lnTo>
                <a:lnTo>
                  <a:pt x="2224" y="22608"/>
                </a:lnTo>
                <a:lnTo>
                  <a:pt x="1927" y="21916"/>
                </a:lnTo>
                <a:lnTo>
                  <a:pt x="1631" y="21224"/>
                </a:lnTo>
                <a:lnTo>
                  <a:pt x="1408" y="20533"/>
                </a:lnTo>
                <a:lnTo>
                  <a:pt x="1186" y="19791"/>
                </a:lnTo>
                <a:lnTo>
                  <a:pt x="1013" y="19050"/>
                </a:lnTo>
                <a:lnTo>
                  <a:pt x="890" y="18309"/>
                </a:lnTo>
                <a:lnTo>
                  <a:pt x="791" y="17543"/>
                </a:lnTo>
                <a:lnTo>
                  <a:pt x="741" y="16777"/>
                </a:lnTo>
                <a:lnTo>
                  <a:pt x="717" y="15986"/>
                </a:lnTo>
                <a:lnTo>
                  <a:pt x="741" y="15196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898"/>
                </a:lnTo>
                <a:lnTo>
                  <a:pt x="1186" y="12157"/>
                </a:lnTo>
                <a:lnTo>
                  <a:pt x="1408" y="11440"/>
                </a:lnTo>
                <a:lnTo>
                  <a:pt x="1631" y="10723"/>
                </a:lnTo>
                <a:lnTo>
                  <a:pt x="1927" y="10032"/>
                </a:lnTo>
                <a:lnTo>
                  <a:pt x="2224" y="9365"/>
                </a:lnTo>
                <a:lnTo>
                  <a:pt x="2570" y="8697"/>
                </a:lnTo>
                <a:lnTo>
                  <a:pt x="2940" y="8055"/>
                </a:lnTo>
                <a:lnTo>
                  <a:pt x="3336" y="7437"/>
                </a:lnTo>
                <a:lnTo>
                  <a:pt x="3756" y="6844"/>
                </a:lnTo>
                <a:lnTo>
                  <a:pt x="4200" y="6276"/>
                </a:lnTo>
                <a:lnTo>
                  <a:pt x="4695" y="5708"/>
                </a:lnTo>
                <a:lnTo>
                  <a:pt x="5189" y="5189"/>
                </a:lnTo>
                <a:lnTo>
                  <a:pt x="5732" y="4670"/>
                </a:lnTo>
                <a:lnTo>
                  <a:pt x="6276" y="4201"/>
                </a:lnTo>
                <a:lnTo>
                  <a:pt x="6869" y="3731"/>
                </a:lnTo>
                <a:lnTo>
                  <a:pt x="7462" y="3311"/>
                </a:lnTo>
                <a:lnTo>
                  <a:pt x="8080" y="2916"/>
                </a:lnTo>
                <a:lnTo>
                  <a:pt x="8722" y="2545"/>
                </a:lnTo>
                <a:lnTo>
                  <a:pt x="9389" y="2199"/>
                </a:lnTo>
                <a:lnTo>
                  <a:pt x="10056" y="1903"/>
                </a:lnTo>
                <a:lnTo>
                  <a:pt x="10748" y="1631"/>
                </a:lnTo>
                <a:lnTo>
                  <a:pt x="11465" y="1384"/>
                </a:lnTo>
                <a:lnTo>
                  <a:pt x="12181" y="1186"/>
                </a:lnTo>
                <a:lnTo>
                  <a:pt x="12922" y="1013"/>
                </a:lnTo>
                <a:lnTo>
                  <a:pt x="13664" y="865"/>
                </a:lnTo>
                <a:lnTo>
                  <a:pt x="14430" y="766"/>
                </a:lnTo>
                <a:lnTo>
                  <a:pt x="15220" y="717"/>
                </a:lnTo>
                <a:lnTo>
                  <a:pt x="15986" y="692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5" y="74"/>
                </a:lnTo>
                <a:lnTo>
                  <a:pt x="13565" y="173"/>
                </a:lnTo>
                <a:lnTo>
                  <a:pt x="12774" y="321"/>
                </a:lnTo>
                <a:lnTo>
                  <a:pt x="12008" y="494"/>
                </a:lnTo>
                <a:lnTo>
                  <a:pt x="11242" y="717"/>
                </a:lnTo>
                <a:lnTo>
                  <a:pt x="10501" y="964"/>
                </a:lnTo>
                <a:lnTo>
                  <a:pt x="9784" y="1260"/>
                </a:lnTo>
                <a:lnTo>
                  <a:pt x="9068" y="1581"/>
                </a:lnTo>
                <a:lnTo>
                  <a:pt x="8376" y="1927"/>
                </a:lnTo>
                <a:lnTo>
                  <a:pt x="7709" y="2298"/>
                </a:lnTo>
                <a:lnTo>
                  <a:pt x="7067" y="2718"/>
                </a:lnTo>
                <a:lnTo>
                  <a:pt x="6449" y="3163"/>
                </a:lnTo>
                <a:lnTo>
                  <a:pt x="5831" y="3657"/>
                </a:lnTo>
                <a:lnTo>
                  <a:pt x="5263" y="4151"/>
                </a:lnTo>
                <a:lnTo>
                  <a:pt x="4695" y="4670"/>
                </a:lnTo>
                <a:lnTo>
                  <a:pt x="4176" y="5238"/>
                </a:lnTo>
                <a:lnTo>
                  <a:pt x="3657" y="5807"/>
                </a:lnTo>
                <a:lnTo>
                  <a:pt x="3187" y="6424"/>
                </a:lnTo>
                <a:lnTo>
                  <a:pt x="2743" y="7042"/>
                </a:lnTo>
                <a:lnTo>
                  <a:pt x="2323" y="7684"/>
                </a:lnTo>
                <a:lnTo>
                  <a:pt x="1952" y="8376"/>
                </a:lnTo>
                <a:lnTo>
                  <a:pt x="1581" y="9043"/>
                </a:lnTo>
                <a:lnTo>
                  <a:pt x="1260" y="9760"/>
                </a:lnTo>
                <a:lnTo>
                  <a:pt x="988" y="10501"/>
                </a:lnTo>
                <a:lnTo>
                  <a:pt x="717" y="11242"/>
                </a:lnTo>
                <a:lnTo>
                  <a:pt x="519" y="11984"/>
                </a:lnTo>
                <a:lnTo>
                  <a:pt x="321" y="12774"/>
                </a:lnTo>
                <a:lnTo>
                  <a:pt x="198" y="13540"/>
                </a:lnTo>
                <a:lnTo>
                  <a:pt x="99" y="14356"/>
                </a:lnTo>
                <a:lnTo>
                  <a:pt x="25" y="15171"/>
                </a:lnTo>
                <a:lnTo>
                  <a:pt x="0" y="15986"/>
                </a:lnTo>
                <a:lnTo>
                  <a:pt x="25" y="16802"/>
                </a:lnTo>
                <a:lnTo>
                  <a:pt x="99" y="17617"/>
                </a:lnTo>
                <a:lnTo>
                  <a:pt x="198" y="18408"/>
                </a:lnTo>
                <a:lnTo>
                  <a:pt x="321" y="19198"/>
                </a:lnTo>
                <a:lnTo>
                  <a:pt x="519" y="19964"/>
                </a:lnTo>
                <a:lnTo>
                  <a:pt x="717" y="20730"/>
                </a:lnTo>
                <a:lnTo>
                  <a:pt x="988" y="21472"/>
                </a:lnTo>
                <a:lnTo>
                  <a:pt x="1260" y="22188"/>
                </a:lnTo>
                <a:lnTo>
                  <a:pt x="1581" y="22905"/>
                </a:lnTo>
                <a:lnTo>
                  <a:pt x="1952" y="23596"/>
                </a:lnTo>
                <a:lnTo>
                  <a:pt x="2323" y="24264"/>
                </a:lnTo>
                <a:lnTo>
                  <a:pt x="2743" y="24906"/>
                </a:lnTo>
                <a:lnTo>
                  <a:pt x="3187" y="25548"/>
                </a:lnTo>
                <a:lnTo>
                  <a:pt x="3657" y="26141"/>
                </a:lnTo>
                <a:lnTo>
                  <a:pt x="4176" y="26734"/>
                </a:lnTo>
                <a:lnTo>
                  <a:pt x="4695" y="27278"/>
                </a:lnTo>
                <a:lnTo>
                  <a:pt x="5263" y="27822"/>
                </a:lnTo>
                <a:lnTo>
                  <a:pt x="5831" y="28316"/>
                </a:lnTo>
                <a:lnTo>
                  <a:pt x="6449" y="28785"/>
                </a:lnTo>
                <a:lnTo>
                  <a:pt x="7067" y="29230"/>
                </a:lnTo>
                <a:lnTo>
                  <a:pt x="7709" y="29650"/>
                </a:lnTo>
                <a:lnTo>
                  <a:pt x="8376" y="30045"/>
                </a:lnTo>
                <a:lnTo>
                  <a:pt x="9068" y="30391"/>
                </a:lnTo>
                <a:lnTo>
                  <a:pt x="9784" y="30712"/>
                </a:lnTo>
                <a:lnTo>
                  <a:pt x="10501" y="31009"/>
                </a:lnTo>
                <a:lnTo>
                  <a:pt x="11242" y="31256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75"/>
                </a:lnTo>
                <a:lnTo>
                  <a:pt x="14355" y="31898"/>
                </a:lnTo>
                <a:lnTo>
                  <a:pt x="15171" y="31948"/>
                </a:lnTo>
                <a:lnTo>
                  <a:pt x="15986" y="31973"/>
                </a:lnTo>
                <a:lnTo>
                  <a:pt x="16826" y="31948"/>
                </a:lnTo>
                <a:lnTo>
                  <a:pt x="17642" y="31898"/>
                </a:lnTo>
                <a:lnTo>
                  <a:pt x="18432" y="31775"/>
                </a:lnTo>
                <a:lnTo>
                  <a:pt x="19223" y="31651"/>
                </a:lnTo>
                <a:lnTo>
                  <a:pt x="19989" y="31478"/>
                </a:lnTo>
                <a:lnTo>
                  <a:pt x="20755" y="31256"/>
                </a:lnTo>
                <a:lnTo>
                  <a:pt x="21496" y="31009"/>
                </a:lnTo>
                <a:lnTo>
                  <a:pt x="22213" y="30712"/>
                </a:lnTo>
                <a:lnTo>
                  <a:pt x="22929" y="30391"/>
                </a:lnTo>
                <a:lnTo>
                  <a:pt x="23621" y="30045"/>
                </a:lnTo>
                <a:lnTo>
                  <a:pt x="24288" y="29650"/>
                </a:lnTo>
                <a:lnTo>
                  <a:pt x="24931" y="29230"/>
                </a:lnTo>
                <a:lnTo>
                  <a:pt x="25548" y="28785"/>
                </a:lnTo>
                <a:lnTo>
                  <a:pt x="26166" y="28316"/>
                </a:lnTo>
                <a:lnTo>
                  <a:pt x="26734" y="27822"/>
                </a:lnTo>
                <a:lnTo>
                  <a:pt x="27302" y="27278"/>
                </a:lnTo>
                <a:lnTo>
                  <a:pt x="27821" y="26734"/>
                </a:lnTo>
                <a:lnTo>
                  <a:pt x="28340" y="26141"/>
                </a:lnTo>
                <a:lnTo>
                  <a:pt x="28810" y="25548"/>
                </a:lnTo>
                <a:lnTo>
                  <a:pt x="29254" y="24906"/>
                </a:lnTo>
                <a:lnTo>
                  <a:pt x="29674" y="24264"/>
                </a:lnTo>
                <a:lnTo>
                  <a:pt x="30045" y="23596"/>
                </a:lnTo>
                <a:lnTo>
                  <a:pt x="30416" y="22905"/>
                </a:lnTo>
                <a:lnTo>
                  <a:pt x="30737" y="22188"/>
                </a:lnTo>
                <a:lnTo>
                  <a:pt x="31009" y="21472"/>
                </a:lnTo>
                <a:lnTo>
                  <a:pt x="31256" y="20730"/>
                </a:lnTo>
                <a:lnTo>
                  <a:pt x="31478" y="19964"/>
                </a:lnTo>
                <a:lnTo>
                  <a:pt x="31651" y="19198"/>
                </a:lnTo>
                <a:lnTo>
                  <a:pt x="31799" y="18408"/>
                </a:lnTo>
                <a:lnTo>
                  <a:pt x="31898" y="17617"/>
                </a:lnTo>
                <a:lnTo>
                  <a:pt x="31972" y="16802"/>
                </a:lnTo>
                <a:lnTo>
                  <a:pt x="31997" y="15986"/>
                </a:lnTo>
                <a:lnTo>
                  <a:pt x="31972" y="15171"/>
                </a:lnTo>
                <a:lnTo>
                  <a:pt x="31898" y="14356"/>
                </a:lnTo>
                <a:lnTo>
                  <a:pt x="31799" y="13540"/>
                </a:lnTo>
                <a:lnTo>
                  <a:pt x="31651" y="12774"/>
                </a:lnTo>
                <a:lnTo>
                  <a:pt x="31478" y="11984"/>
                </a:lnTo>
                <a:lnTo>
                  <a:pt x="31256" y="11242"/>
                </a:lnTo>
                <a:lnTo>
                  <a:pt x="31009" y="10501"/>
                </a:lnTo>
                <a:lnTo>
                  <a:pt x="30737" y="9760"/>
                </a:lnTo>
                <a:lnTo>
                  <a:pt x="30416" y="9043"/>
                </a:lnTo>
                <a:lnTo>
                  <a:pt x="30045" y="8376"/>
                </a:lnTo>
                <a:lnTo>
                  <a:pt x="29674" y="7684"/>
                </a:lnTo>
                <a:lnTo>
                  <a:pt x="29254" y="7042"/>
                </a:lnTo>
                <a:lnTo>
                  <a:pt x="28810" y="6424"/>
                </a:lnTo>
                <a:lnTo>
                  <a:pt x="28340" y="5807"/>
                </a:lnTo>
                <a:lnTo>
                  <a:pt x="27821" y="5238"/>
                </a:lnTo>
                <a:lnTo>
                  <a:pt x="27302" y="4670"/>
                </a:lnTo>
                <a:lnTo>
                  <a:pt x="26734" y="4151"/>
                </a:lnTo>
                <a:lnTo>
                  <a:pt x="26166" y="3657"/>
                </a:lnTo>
                <a:lnTo>
                  <a:pt x="25548" y="3163"/>
                </a:lnTo>
                <a:lnTo>
                  <a:pt x="24931" y="2718"/>
                </a:lnTo>
                <a:lnTo>
                  <a:pt x="24288" y="2298"/>
                </a:lnTo>
                <a:lnTo>
                  <a:pt x="23621" y="1927"/>
                </a:lnTo>
                <a:lnTo>
                  <a:pt x="22929" y="1581"/>
                </a:lnTo>
                <a:lnTo>
                  <a:pt x="22213" y="1260"/>
                </a:lnTo>
                <a:lnTo>
                  <a:pt x="21496" y="964"/>
                </a:lnTo>
                <a:lnTo>
                  <a:pt x="20755" y="717"/>
                </a:lnTo>
                <a:lnTo>
                  <a:pt x="19989" y="494"/>
                </a:lnTo>
                <a:lnTo>
                  <a:pt x="19223" y="321"/>
                </a:lnTo>
                <a:lnTo>
                  <a:pt x="18432" y="173"/>
                </a:lnTo>
                <a:lnTo>
                  <a:pt x="17642" y="74"/>
                </a:lnTo>
                <a:lnTo>
                  <a:pt x="16826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3"/>
          <p:cNvSpPr/>
          <p:nvPr/>
        </p:nvSpPr>
        <p:spPr>
          <a:xfrm>
            <a:off x="1786323" y="4545475"/>
            <a:ext cx="156156" cy="156190"/>
          </a:xfrm>
          <a:custGeom>
            <a:rect b="b" l="l" r="r" t="t"/>
            <a:pathLst>
              <a:path extrusionOk="0" h="4523" w="4522">
                <a:moveTo>
                  <a:pt x="2026" y="1"/>
                </a:moveTo>
                <a:lnTo>
                  <a:pt x="1804" y="50"/>
                </a:lnTo>
                <a:lnTo>
                  <a:pt x="1606" y="100"/>
                </a:lnTo>
                <a:lnTo>
                  <a:pt x="1384" y="174"/>
                </a:lnTo>
                <a:lnTo>
                  <a:pt x="1186" y="273"/>
                </a:lnTo>
                <a:lnTo>
                  <a:pt x="1013" y="371"/>
                </a:lnTo>
                <a:lnTo>
                  <a:pt x="840" y="520"/>
                </a:lnTo>
                <a:lnTo>
                  <a:pt x="667" y="668"/>
                </a:lnTo>
                <a:lnTo>
                  <a:pt x="519" y="816"/>
                </a:lnTo>
                <a:lnTo>
                  <a:pt x="395" y="989"/>
                </a:lnTo>
                <a:lnTo>
                  <a:pt x="272" y="1187"/>
                </a:lnTo>
                <a:lnTo>
                  <a:pt x="198" y="1385"/>
                </a:lnTo>
                <a:lnTo>
                  <a:pt x="99" y="1582"/>
                </a:lnTo>
                <a:lnTo>
                  <a:pt x="49" y="1805"/>
                </a:lnTo>
                <a:lnTo>
                  <a:pt x="25" y="2027"/>
                </a:lnTo>
                <a:lnTo>
                  <a:pt x="0" y="2249"/>
                </a:lnTo>
                <a:lnTo>
                  <a:pt x="25" y="2496"/>
                </a:lnTo>
                <a:lnTo>
                  <a:pt x="49" y="2719"/>
                </a:lnTo>
                <a:lnTo>
                  <a:pt x="99" y="2916"/>
                </a:lnTo>
                <a:lnTo>
                  <a:pt x="198" y="3139"/>
                </a:lnTo>
                <a:lnTo>
                  <a:pt x="272" y="3336"/>
                </a:lnTo>
                <a:lnTo>
                  <a:pt x="395" y="3509"/>
                </a:lnTo>
                <a:lnTo>
                  <a:pt x="519" y="3682"/>
                </a:lnTo>
                <a:lnTo>
                  <a:pt x="667" y="3855"/>
                </a:lnTo>
                <a:lnTo>
                  <a:pt x="840" y="4004"/>
                </a:lnTo>
                <a:lnTo>
                  <a:pt x="1013" y="4127"/>
                </a:lnTo>
                <a:lnTo>
                  <a:pt x="1186" y="4251"/>
                </a:lnTo>
                <a:lnTo>
                  <a:pt x="1384" y="4350"/>
                </a:lnTo>
                <a:lnTo>
                  <a:pt x="1606" y="4424"/>
                </a:lnTo>
                <a:lnTo>
                  <a:pt x="1804" y="4473"/>
                </a:lnTo>
                <a:lnTo>
                  <a:pt x="2026" y="4498"/>
                </a:lnTo>
                <a:lnTo>
                  <a:pt x="2273" y="4522"/>
                </a:lnTo>
                <a:lnTo>
                  <a:pt x="2496" y="4498"/>
                </a:lnTo>
                <a:lnTo>
                  <a:pt x="2718" y="4473"/>
                </a:lnTo>
                <a:lnTo>
                  <a:pt x="2940" y="4424"/>
                </a:lnTo>
                <a:lnTo>
                  <a:pt x="3138" y="4350"/>
                </a:lnTo>
                <a:lnTo>
                  <a:pt x="3336" y="4251"/>
                </a:lnTo>
                <a:lnTo>
                  <a:pt x="3533" y="4127"/>
                </a:lnTo>
                <a:lnTo>
                  <a:pt x="3706" y="4004"/>
                </a:lnTo>
                <a:lnTo>
                  <a:pt x="3854" y="3855"/>
                </a:lnTo>
                <a:lnTo>
                  <a:pt x="4003" y="3682"/>
                </a:lnTo>
                <a:lnTo>
                  <a:pt x="4151" y="3509"/>
                </a:lnTo>
                <a:lnTo>
                  <a:pt x="4250" y="3336"/>
                </a:lnTo>
                <a:lnTo>
                  <a:pt x="4349" y="3139"/>
                </a:lnTo>
                <a:lnTo>
                  <a:pt x="4423" y="2916"/>
                </a:lnTo>
                <a:lnTo>
                  <a:pt x="4472" y="2719"/>
                </a:lnTo>
                <a:lnTo>
                  <a:pt x="4522" y="2496"/>
                </a:lnTo>
                <a:lnTo>
                  <a:pt x="4522" y="2249"/>
                </a:lnTo>
                <a:lnTo>
                  <a:pt x="4522" y="2027"/>
                </a:lnTo>
                <a:lnTo>
                  <a:pt x="4472" y="1805"/>
                </a:lnTo>
                <a:lnTo>
                  <a:pt x="4423" y="1582"/>
                </a:lnTo>
                <a:lnTo>
                  <a:pt x="4349" y="1385"/>
                </a:lnTo>
                <a:lnTo>
                  <a:pt x="4250" y="1187"/>
                </a:lnTo>
                <a:lnTo>
                  <a:pt x="4151" y="989"/>
                </a:lnTo>
                <a:lnTo>
                  <a:pt x="4003" y="816"/>
                </a:lnTo>
                <a:lnTo>
                  <a:pt x="3854" y="668"/>
                </a:lnTo>
                <a:lnTo>
                  <a:pt x="3706" y="520"/>
                </a:lnTo>
                <a:lnTo>
                  <a:pt x="3533" y="371"/>
                </a:lnTo>
                <a:lnTo>
                  <a:pt x="3336" y="273"/>
                </a:lnTo>
                <a:lnTo>
                  <a:pt x="3138" y="174"/>
                </a:lnTo>
                <a:lnTo>
                  <a:pt x="2940" y="100"/>
                </a:lnTo>
                <a:lnTo>
                  <a:pt x="2718" y="50"/>
                </a:lnTo>
                <a:lnTo>
                  <a:pt x="24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3"/>
          <p:cNvSpPr/>
          <p:nvPr/>
        </p:nvSpPr>
        <p:spPr>
          <a:xfrm>
            <a:off x="304789" y="4630887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53" y="25"/>
                </a:lnTo>
                <a:lnTo>
                  <a:pt x="3880" y="75"/>
                </a:lnTo>
                <a:lnTo>
                  <a:pt x="3732" y="149"/>
                </a:lnTo>
                <a:lnTo>
                  <a:pt x="3583" y="272"/>
                </a:lnTo>
                <a:lnTo>
                  <a:pt x="248" y="3583"/>
                </a:lnTo>
                <a:lnTo>
                  <a:pt x="149" y="3731"/>
                </a:lnTo>
                <a:lnTo>
                  <a:pt x="75" y="3880"/>
                </a:lnTo>
                <a:lnTo>
                  <a:pt x="26" y="4053"/>
                </a:lnTo>
                <a:lnTo>
                  <a:pt x="1" y="4226"/>
                </a:lnTo>
                <a:lnTo>
                  <a:pt x="26" y="4374"/>
                </a:lnTo>
                <a:lnTo>
                  <a:pt x="75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42"/>
                </a:lnTo>
                <a:lnTo>
                  <a:pt x="544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11" y="5041"/>
                </a:lnTo>
                <a:lnTo>
                  <a:pt x="1360" y="4942"/>
                </a:lnTo>
                <a:lnTo>
                  <a:pt x="1508" y="4843"/>
                </a:lnTo>
                <a:lnTo>
                  <a:pt x="4844" y="1508"/>
                </a:lnTo>
                <a:lnTo>
                  <a:pt x="4942" y="1384"/>
                </a:lnTo>
                <a:lnTo>
                  <a:pt x="5017" y="1211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7" y="569"/>
                </a:lnTo>
                <a:lnTo>
                  <a:pt x="4942" y="396"/>
                </a:lnTo>
                <a:lnTo>
                  <a:pt x="4844" y="272"/>
                </a:lnTo>
                <a:lnTo>
                  <a:pt x="4695" y="149"/>
                </a:lnTo>
                <a:lnTo>
                  <a:pt x="4547" y="75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"/>
          <p:cNvSpPr/>
          <p:nvPr/>
        </p:nvSpPr>
        <p:spPr>
          <a:xfrm>
            <a:off x="304789" y="4630887"/>
            <a:ext cx="175805" cy="175805"/>
          </a:xfrm>
          <a:custGeom>
            <a:rect b="b" l="l" r="r" t="t"/>
            <a:pathLst>
              <a:path extrusionOk="0" h="5091" w="5091">
                <a:moveTo>
                  <a:pt x="890" y="0"/>
                </a:moveTo>
                <a:lnTo>
                  <a:pt x="717" y="25"/>
                </a:lnTo>
                <a:lnTo>
                  <a:pt x="544" y="75"/>
                </a:lnTo>
                <a:lnTo>
                  <a:pt x="396" y="149"/>
                </a:lnTo>
                <a:lnTo>
                  <a:pt x="248" y="272"/>
                </a:lnTo>
                <a:lnTo>
                  <a:pt x="149" y="396"/>
                </a:lnTo>
                <a:lnTo>
                  <a:pt x="75" y="569"/>
                </a:lnTo>
                <a:lnTo>
                  <a:pt x="26" y="717"/>
                </a:lnTo>
                <a:lnTo>
                  <a:pt x="1" y="890"/>
                </a:lnTo>
                <a:lnTo>
                  <a:pt x="26" y="1063"/>
                </a:lnTo>
                <a:lnTo>
                  <a:pt x="75" y="1211"/>
                </a:lnTo>
                <a:lnTo>
                  <a:pt x="149" y="1384"/>
                </a:lnTo>
                <a:lnTo>
                  <a:pt x="248" y="1508"/>
                </a:lnTo>
                <a:lnTo>
                  <a:pt x="3583" y="4843"/>
                </a:lnTo>
                <a:lnTo>
                  <a:pt x="3732" y="4942"/>
                </a:lnTo>
                <a:lnTo>
                  <a:pt x="3880" y="5041"/>
                </a:lnTo>
                <a:lnTo>
                  <a:pt x="4053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42"/>
                </a:lnTo>
                <a:lnTo>
                  <a:pt x="4844" y="4843"/>
                </a:lnTo>
                <a:lnTo>
                  <a:pt x="4942" y="4695"/>
                </a:lnTo>
                <a:lnTo>
                  <a:pt x="5017" y="4547"/>
                </a:lnTo>
                <a:lnTo>
                  <a:pt x="5066" y="4374"/>
                </a:lnTo>
                <a:lnTo>
                  <a:pt x="5091" y="4226"/>
                </a:lnTo>
                <a:lnTo>
                  <a:pt x="5066" y="4053"/>
                </a:lnTo>
                <a:lnTo>
                  <a:pt x="5017" y="3880"/>
                </a:lnTo>
                <a:lnTo>
                  <a:pt x="4942" y="3731"/>
                </a:lnTo>
                <a:lnTo>
                  <a:pt x="4844" y="3583"/>
                </a:lnTo>
                <a:lnTo>
                  <a:pt x="1508" y="272"/>
                </a:lnTo>
                <a:lnTo>
                  <a:pt x="1360" y="149"/>
                </a:lnTo>
                <a:lnTo>
                  <a:pt x="1211" y="75"/>
                </a:lnTo>
                <a:lnTo>
                  <a:pt x="1063" y="25"/>
                </a:lnTo>
                <a:lnTo>
                  <a:pt x="8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3"/>
          <p:cNvSpPr/>
          <p:nvPr/>
        </p:nvSpPr>
        <p:spPr>
          <a:xfrm>
            <a:off x="7953441" y="-239575"/>
            <a:ext cx="1104108" cy="1104971"/>
          </a:xfrm>
          <a:custGeom>
            <a:rect b="b" l="l" r="r" t="t"/>
            <a:pathLst>
              <a:path extrusionOk="0" h="31998" w="31973">
                <a:moveTo>
                  <a:pt x="15986" y="717"/>
                </a:moveTo>
                <a:lnTo>
                  <a:pt x="16777" y="741"/>
                </a:lnTo>
                <a:lnTo>
                  <a:pt x="17543" y="791"/>
                </a:lnTo>
                <a:lnTo>
                  <a:pt x="18309" y="889"/>
                </a:lnTo>
                <a:lnTo>
                  <a:pt x="19075" y="1038"/>
                </a:lnTo>
                <a:lnTo>
                  <a:pt x="19816" y="1186"/>
                </a:lnTo>
                <a:lnTo>
                  <a:pt x="20533" y="1408"/>
                </a:lnTo>
                <a:lnTo>
                  <a:pt x="21249" y="1655"/>
                </a:lnTo>
                <a:lnTo>
                  <a:pt x="21941" y="1927"/>
                </a:lnTo>
                <a:lnTo>
                  <a:pt x="22608" y="2224"/>
                </a:lnTo>
                <a:lnTo>
                  <a:pt x="23275" y="2570"/>
                </a:lnTo>
                <a:lnTo>
                  <a:pt x="23918" y="2940"/>
                </a:lnTo>
                <a:lnTo>
                  <a:pt x="24535" y="3336"/>
                </a:lnTo>
                <a:lnTo>
                  <a:pt x="25128" y="3756"/>
                </a:lnTo>
                <a:lnTo>
                  <a:pt x="25697" y="4200"/>
                </a:lnTo>
                <a:lnTo>
                  <a:pt x="26265" y="4695"/>
                </a:lnTo>
                <a:lnTo>
                  <a:pt x="26784" y="5189"/>
                </a:lnTo>
                <a:lnTo>
                  <a:pt x="27303" y="5732"/>
                </a:lnTo>
                <a:lnTo>
                  <a:pt x="27772" y="6276"/>
                </a:lnTo>
                <a:lnTo>
                  <a:pt x="28242" y="6869"/>
                </a:lnTo>
                <a:lnTo>
                  <a:pt x="28662" y="7462"/>
                </a:lnTo>
                <a:lnTo>
                  <a:pt x="29057" y="8080"/>
                </a:lnTo>
                <a:lnTo>
                  <a:pt x="29428" y="8722"/>
                </a:lnTo>
                <a:lnTo>
                  <a:pt x="29774" y="9389"/>
                </a:lnTo>
                <a:lnTo>
                  <a:pt x="30070" y="10056"/>
                </a:lnTo>
                <a:lnTo>
                  <a:pt x="30342" y="10748"/>
                </a:lnTo>
                <a:lnTo>
                  <a:pt x="30589" y="11465"/>
                </a:lnTo>
                <a:lnTo>
                  <a:pt x="30787" y="12181"/>
                </a:lnTo>
                <a:lnTo>
                  <a:pt x="30960" y="12922"/>
                </a:lnTo>
                <a:lnTo>
                  <a:pt x="31108" y="13664"/>
                </a:lnTo>
                <a:lnTo>
                  <a:pt x="31207" y="14430"/>
                </a:lnTo>
                <a:lnTo>
                  <a:pt x="31256" y="15220"/>
                </a:lnTo>
                <a:lnTo>
                  <a:pt x="31281" y="16011"/>
                </a:lnTo>
                <a:lnTo>
                  <a:pt x="31256" y="16777"/>
                </a:lnTo>
                <a:lnTo>
                  <a:pt x="31207" y="17568"/>
                </a:lnTo>
                <a:lnTo>
                  <a:pt x="31108" y="18333"/>
                </a:lnTo>
                <a:lnTo>
                  <a:pt x="30960" y="19075"/>
                </a:lnTo>
                <a:lnTo>
                  <a:pt x="30787" y="19816"/>
                </a:lnTo>
                <a:lnTo>
                  <a:pt x="30589" y="20532"/>
                </a:lnTo>
                <a:lnTo>
                  <a:pt x="30342" y="21249"/>
                </a:lnTo>
                <a:lnTo>
                  <a:pt x="30070" y="21941"/>
                </a:lnTo>
                <a:lnTo>
                  <a:pt x="29774" y="22608"/>
                </a:lnTo>
                <a:lnTo>
                  <a:pt x="29428" y="23275"/>
                </a:lnTo>
                <a:lnTo>
                  <a:pt x="29057" y="23918"/>
                </a:lnTo>
                <a:lnTo>
                  <a:pt x="28662" y="24535"/>
                </a:lnTo>
                <a:lnTo>
                  <a:pt x="28242" y="25128"/>
                </a:lnTo>
                <a:lnTo>
                  <a:pt x="27772" y="25721"/>
                </a:lnTo>
                <a:lnTo>
                  <a:pt x="27303" y="26265"/>
                </a:lnTo>
                <a:lnTo>
                  <a:pt x="26784" y="26808"/>
                </a:lnTo>
                <a:lnTo>
                  <a:pt x="26265" y="27303"/>
                </a:lnTo>
                <a:lnTo>
                  <a:pt x="25697" y="27797"/>
                </a:lnTo>
                <a:lnTo>
                  <a:pt x="25128" y="28241"/>
                </a:lnTo>
                <a:lnTo>
                  <a:pt x="24535" y="28661"/>
                </a:lnTo>
                <a:lnTo>
                  <a:pt x="23918" y="29057"/>
                </a:lnTo>
                <a:lnTo>
                  <a:pt x="23275" y="29427"/>
                </a:lnTo>
                <a:lnTo>
                  <a:pt x="22608" y="29773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3" y="30589"/>
                </a:lnTo>
                <a:lnTo>
                  <a:pt x="19816" y="30811"/>
                </a:lnTo>
                <a:lnTo>
                  <a:pt x="19075" y="30959"/>
                </a:lnTo>
                <a:lnTo>
                  <a:pt x="18309" y="31108"/>
                </a:lnTo>
                <a:lnTo>
                  <a:pt x="17543" y="31206"/>
                </a:lnTo>
                <a:lnTo>
                  <a:pt x="16777" y="31256"/>
                </a:lnTo>
                <a:lnTo>
                  <a:pt x="15986" y="31281"/>
                </a:lnTo>
                <a:lnTo>
                  <a:pt x="15196" y="31256"/>
                </a:lnTo>
                <a:lnTo>
                  <a:pt x="14430" y="31206"/>
                </a:lnTo>
                <a:lnTo>
                  <a:pt x="13664" y="31108"/>
                </a:lnTo>
                <a:lnTo>
                  <a:pt x="12923" y="30959"/>
                </a:lnTo>
                <a:lnTo>
                  <a:pt x="12181" y="30811"/>
                </a:lnTo>
                <a:lnTo>
                  <a:pt x="11440" y="30589"/>
                </a:lnTo>
                <a:lnTo>
                  <a:pt x="10748" y="30342"/>
                </a:lnTo>
                <a:lnTo>
                  <a:pt x="10057" y="30070"/>
                </a:lnTo>
                <a:lnTo>
                  <a:pt x="9365" y="29773"/>
                </a:lnTo>
                <a:lnTo>
                  <a:pt x="8722" y="29427"/>
                </a:lnTo>
                <a:lnTo>
                  <a:pt x="8080" y="29057"/>
                </a:lnTo>
                <a:lnTo>
                  <a:pt x="7462" y="28661"/>
                </a:lnTo>
                <a:lnTo>
                  <a:pt x="6845" y="28241"/>
                </a:lnTo>
                <a:lnTo>
                  <a:pt x="6276" y="27797"/>
                </a:lnTo>
                <a:lnTo>
                  <a:pt x="5708" y="27303"/>
                </a:lnTo>
                <a:lnTo>
                  <a:pt x="5189" y="26808"/>
                </a:lnTo>
                <a:lnTo>
                  <a:pt x="4670" y="26265"/>
                </a:lnTo>
                <a:lnTo>
                  <a:pt x="4201" y="25721"/>
                </a:lnTo>
                <a:lnTo>
                  <a:pt x="3756" y="25128"/>
                </a:lnTo>
                <a:lnTo>
                  <a:pt x="3311" y="24535"/>
                </a:lnTo>
                <a:lnTo>
                  <a:pt x="2916" y="23918"/>
                </a:lnTo>
                <a:lnTo>
                  <a:pt x="2545" y="23275"/>
                </a:lnTo>
                <a:lnTo>
                  <a:pt x="2224" y="22608"/>
                </a:lnTo>
                <a:lnTo>
                  <a:pt x="1903" y="21941"/>
                </a:lnTo>
                <a:lnTo>
                  <a:pt x="1631" y="21249"/>
                </a:lnTo>
                <a:lnTo>
                  <a:pt x="1384" y="20532"/>
                </a:lnTo>
                <a:lnTo>
                  <a:pt x="1186" y="19816"/>
                </a:lnTo>
                <a:lnTo>
                  <a:pt x="1013" y="19075"/>
                </a:lnTo>
                <a:lnTo>
                  <a:pt x="890" y="18333"/>
                </a:lnTo>
                <a:lnTo>
                  <a:pt x="791" y="17568"/>
                </a:lnTo>
                <a:lnTo>
                  <a:pt x="717" y="16777"/>
                </a:lnTo>
                <a:lnTo>
                  <a:pt x="717" y="16011"/>
                </a:lnTo>
                <a:lnTo>
                  <a:pt x="717" y="15220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922"/>
                </a:lnTo>
                <a:lnTo>
                  <a:pt x="1186" y="12181"/>
                </a:lnTo>
                <a:lnTo>
                  <a:pt x="1384" y="11465"/>
                </a:lnTo>
                <a:lnTo>
                  <a:pt x="1631" y="10748"/>
                </a:lnTo>
                <a:lnTo>
                  <a:pt x="1903" y="10056"/>
                </a:lnTo>
                <a:lnTo>
                  <a:pt x="2224" y="9389"/>
                </a:lnTo>
                <a:lnTo>
                  <a:pt x="2545" y="8722"/>
                </a:lnTo>
                <a:lnTo>
                  <a:pt x="2916" y="8080"/>
                </a:lnTo>
                <a:lnTo>
                  <a:pt x="3311" y="7462"/>
                </a:lnTo>
                <a:lnTo>
                  <a:pt x="3756" y="6869"/>
                </a:lnTo>
                <a:lnTo>
                  <a:pt x="4201" y="6276"/>
                </a:lnTo>
                <a:lnTo>
                  <a:pt x="4670" y="5732"/>
                </a:lnTo>
                <a:lnTo>
                  <a:pt x="5189" y="5189"/>
                </a:lnTo>
                <a:lnTo>
                  <a:pt x="5708" y="4695"/>
                </a:lnTo>
                <a:lnTo>
                  <a:pt x="6276" y="4200"/>
                </a:lnTo>
                <a:lnTo>
                  <a:pt x="6845" y="3756"/>
                </a:lnTo>
                <a:lnTo>
                  <a:pt x="7462" y="3336"/>
                </a:lnTo>
                <a:lnTo>
                  <a:pt x="8080" y="2940"/>
                </a:lnTo>
                <a:lnTo>
                  <a:pt x="8722" y="2570"/>
                </a:lnTo>
                <a:lnTo>
                  <a:pt x="9365" y="2224"/>
                </a:lnTo>
                <a:lnTo>
                  <a:pt x="10057" y="1927"/>
                </a:lnTo>
                <a:lnTo>
                  <a:pt x="10748" y="1655"/>
                </a:lnTo>
                <a:lnTo>
                  <a:pt x="11440" y="1408"/>
                </a:lnTo>
                <a:lnTo>
                  <a:pt x="12181" y="1186"/>
                </a:lnTo>
                <a:lnTo>
                  <a:pt x="12923" y="1038"/>
                </a:lnTo>
                <a:lnTo>
                  <a:pt x="13664" y="889"/>
                </a:lnTo>
                <a:lnTo>
                  <a:pt x="14430" y="791"/>
                </a:lnTo>
                <a:lnTo>
                  <a:pt x="15196" y="741"/>
                </a:lnTo>
                <a:lnTo>
                  <a:pt x="15986" y="717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6" y="99"/>
                </a:lnTo>
                <a:lnTo>
                  <a:pt x="13565" y="198"/>
                </a:lnTo>
                <a:lnTo>
                  <a:pt x="12774" y="346"/>
                </a:lnTo>
                <a:lnTo>
                  <a:pt x="12008" y="519"/>
                </a:lnTo>
                <a:lnTo>
                  <a:pt x="11243" y="741"/>
                </a:lnTo>
                <a:lnTo>
                  <a:pt x="10501" y="988"/>
                </a:lnTo>
                <a:lnTo>
                  <a:pt x="9760" y="1260"/>
                </a:lnTo>
                <a:lnTo>
                  <a:pt x="9068" y="1581"/>
                </a:lnTo>
                <a:lnTo>
                  <a:pt x="8376" y="1952"/>
                </a:lnTo>
                <a:lnTo>
                  <a:pt x="7709" y="2323"/>
                </a:lnTo>
                <a:lnTo>
                  <a:pt x="7067" y="2743"/>
                </a:lnTo>
                <a:lnTo>
                  <a:pt x="6424" y="3187"/>
                </a:lnTo>
                <a:lnTo>
                  <a:pt x="5831" y="3657"/>
                </a:lnTo>
                <a:lnTo>
                  <a:pt x="5238" y="4176"/>
                </a:lnTo>
                <a:lnTo>
                  <a:pt x="4695" y="4695"/>
                </a:lnTo>
                <a:lnTo>
                  <a:pt x="4151" y="5263"/>
                </a:lnTo>
                <a:lnTo>
                  <a:pt x="3657" y="5831"/>
                </a:lnTo>
                <a:lnTo>
                  <a:pt x="3188" y="6449"/>
                </a:lnTo>
                <a:lnTo>
                  <a:pt x="2743" y="7067"/>
                </a:lnTo>
                <a:lnTo>
                  <a:pt x="2323" y="7709"/>
                </a:lnTo>
                <a:lnTo>
                  <a:pt x="1928" y="8376"/>
                </a:lnTo>
                <a:lnTo>
                  <a:pt x="1582" y="9068"/>
                </a:lnTo>
                <a:lnTo>
                  <a:pt x="1260" y="9784"/>
                </a:lnTo>
                <a:lnTo>
                  <a:pt x="964" y="10501"/>
                </a:lnTo>
                <a:lnTo>
                  <a:pt x="717" y="11242"/>
                </a:lnTo>
                <a:lnTo>
                  <a:pt x="495" y="12008"/>
                </a:lnTo>
                <a:lnTo>
                  <a:pt x="322" y="12774"/>
                </a:lnTo>
                <a:lnTo>
                  <a:pt x="173" y="13565"/>
                </a:lnTo>
                <a:lnTo>
                  <a:pt x="74" y="14355"/>
                </a:lnTo>
                <a:lnTo>
                  <a:pt x="25" y="15171"/>
                </a:lnTo>
                <a:lnTo>
                  <a:pt x="0" y="16011"/>
                </a:lnTo>
                <a:lnTo>
                  <a:pt x="25" y="16826"/>
                </a:lnTo>
                <a:lnTo>
                  <a:pt x="74" y="17642"/>
                </a:lnTo>
                <a:lnTo>
                  <a:pt x="173" y="18432"/>
                </a:lnTo>
                <a:lnTo>
                  <a:pt x="322" y="19223"/>
                </a:lnTo>
                <a:lnTo>
                  <a:pt x="495" y="19989"/>
                </a:lnTo>
                <a:lnTo>
                  <a:pt x="717" y="20755"/>
                </a:lnTo>
                <a:lnTo>
                  <a:pt x="964" y="21496"/>
                </a:lnTo>
                <a:lnTo>
                  <a:pt x="1260" y="22213"/>
                </a:lnTo>
                <a:lnTo>
                  <a:pt x="1582" y="22929"/>
                </a:lnTo>
                <a:lnTo>
                  <a:pt x="1928" y="23621"/>
                </a:lnTo>
                <a:lnTo>
                  <a:pt x="2323" y="24288"/>
                </a:lnTo>
                <a:lnTo>
                  <a:pt x="2743" y="24931"/>
                </a:lnTo>
                <a:lnTo>
                  <a:pt x="3188" y="25548"/>
                </a:lnTo>
                <a:lnTo>
                  <a:pt x="3657" y="26166"/>
                </a:lnTo>
                <a:lnTo>
                  <a:pt x="4151" y="26734"/>
                </a:lnTo>
                <a:lnTo>
                  <a:pt x="4695" y="27303"/>
                </a:lnTo>
                <a:lnTo>
                  <a:pt x="5238" y="27821"/>
                </a:lnTo>
                <a:lnTo>
                  <a:pt x="5831" y="28340"/>
                </a:lnTo>
                <a:lnTo>
                  <a:pt x="6424" y="28810"/>
                </a:lnTo>
                <a:lnTo>
                  <a:pt x="7067" y="29254"/>
                </a:lnTo>
                <a:lnTo>
                  <a:pt x="7709" y="29675"/>
                </a:lnTo>
                <a:lnTo>
                  <a:pt x="8376" y="30045"/>
                </a:lnTo>
                <a:lnTo>
                  <a:pt x="9068" y="30416"/>
                </a:lnTo>
                <a:lnTo>
                  <a:pt x="9760" y="30737"/>
                </a:lnTo>
                <a:lnTo>
                  <a:pt x="10501" y="31009"/>
                </a:lnTo>
                <a:lnTo>
                  <a:pt x="11243" y="31281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99"/>
                </a:lnTo>
                <a:lnTo>
                  <a:pt x="14356" y="31898"/>
                </a:lnTo>
                <a:lnTo>
                  <a:pt x="15171" y="31972"/>
                </a:lnTo>
                <a:lnTo>
                  <a:pt x="15986" y="31997"/>
                </a:lnTo>
                <a:lnTo>
                  <a:pt x="16802" y="31972"/>
                </a:lnTo>
                <a:lnTo>
                  <a:pt x="17617" y="31898"/>
                </a:lnTo>
                <a:lnTo>
                  <a:pt x="18433" y="31799"/>
                </a:lnTo>
                <a:lnTo>
                  <a:pt x="19199" y="31651"/>
                </a:lnTo>
                <a:lnTo>
                  <a:pt x="19989" y="31478"/>
                </a:lnTo>
                <a:lnTo>
                  <a:pt x="20730" y="31281"/>
                </a:lnTo>
                <a:lnTo>
                  <a:pt x="21472" y="31009"/>
                </a:lnTo>
                <a:lnTo>
                  <a:pt x="22213" y="30737"/>
                </a:lnTo>
                <a:lnTo>
                  <a:pt x="22905" y="30416"/>
                </a:lnTo>
                <a:lnTo>
                  <a:pt x="23597" y="30045"/>
                </a:lnTo>
                <a:lnTo>
                  <a:pt x="24264" y="29675"/>
                </a:lnTo>
                <a:lnTo>
                  <a:pt x="24931" y="29254"/>
                </a:lnTo>
                <a:lnTo>
                  <a:pt x="25549" y="28810"/>
                </a:lnTo>
                <a:lnTo>
                  <a:pt x="26166" y="28340"/>
                </a:lnTo>
                <a:lnTo>
                  <a:pt x="26735" y="27821"/>
                </a:lnTo>
                <a:lnTo>
                  <a:pt x="27303" y="27303"/>
                </a:lnTo>
                <a:lnTo>
                  <a:pt x="27822" y="26734"/>
                </a:lnTo>
                <a:lnTo>
                  <a:pt x="28316" y="26166"/>
                </a:lnTo>
                <a:lnTo>
                  <a:pt x="28810" y="25548"/>
                </a:lnTo>
                <a:lnTo>
                  <a:pt x="29255" y="24931"/>
                </a:lnTo>
                <a:lnTo>
                  <a:pt x="29650" y="24288"/>
                </a:lnTo>
                <a:lnTo>
                  <a:pt x="30045" y="23621"/>
                </a:lnTo>
                <a:lnTo>
                  <a:pt x="30391" y="22929"/>
                </a:lnTo>
                <a:lnTo>
                  <a:pt x="30713" y="22213"/>
                </a:lnTo>
                <a:lnTo>
                  <a:pt x="31009" y="21496"/>
                </a:lnTo>
                <a:lnTo>
                  <a:pt x="31256" y="20755"/>
                </a:lnTo>
                <a:lnTo>
                  <a:pt x="31478" y="19989"/>
                </a:lnTo>
                <a:lnTo>
                  <a:pt x="31651" y="19223"/>
                </a:lnTo>
                <a:lnTo>
                  <a:pt x="31800" y="18432"/>
                </a:lnTo>
                <a:lnTo>
                  <a:pt x="31899" y="17642"/>
                </a:lnTo>
                <a:lnTo>
                  <a:pt x="31948" y="16826"/>
                </a:lnTo>
                <a:lnTo>
                  <a:pt x="31973" y="16011"/>
                </a:lnTo>
                <a:lnTo>
                  <a:pt x="31948" y="15171"/>
                </a:lnTo>
                <a:lnTo>
                  <a:pt x="31899" y="14355"/>
                </a:lnTo>
                <a:lnTo>
                  <a:pt x="31800" y="13565"/>
                </a:lnTo>
                <a:lnTo>
                  <a:pt x="31651" y="12774"/>
                </a:lnTo>
                <a:lnTo>
                  <a:pt x="31478" y="12008"/>
                </a:lnTo>
                <a:lnTo>
                  <a:pt x="31256" y="11242"/>
                </a:lnTo>
                <a:lnTo>
                  <a:pt x="31009" y="10501"/>
                </a:lnTo>
                <a:lnTo>
                  <a:pt x="30713" y="9784"/>
                </a:lnTo>
                <a:lnTo>
                  <a:pt x="30391" y="9068"/>
                </a:lnTo>
                <a:lnTo>
                  <a:pt x="30045" y="8376"/>
                </a:lnTo>
                <a:lnTo>
                  <a:pt x="29650" y="7709"/>
                </a:lnTo>
                <a:lnTo>
                  <a:pt x="29255" y="7067"/>
                </a:lnTo>
                <a:lnTo>
                  <a:pt x="28810" y="6449"/>
                </a:lnTo>
                <a:lnTo>
                  <a:pt x="28316" y="5831"/>
                </a:lnTo>
                <a:lnTo>
                  <a:pt x="27822" y="5263"/>
                </a:lnTo>
                <a:lnTo>
                  <a:pt x="27303" y="4695"/>
                </a:lnTo>
                <a:lnTo>
                  <a:pt x="26735" y="4176"/>
                </a:lnTo>
                <a:lnTo>
                  <a:pt x="26166" y="3657"/>
                </a:lnTo>
                <a:lnTo>
                  <a:pt x="25549" y="3187"/>
                </a:lnTo>
                <a:lnTo>
                  <a:pt x="24931" y="2743"/>
                </a:lnTo>
                <a:lnTo>
                  <a:pt x="24264" y="2323"/>
                </a:lnTo>
                <a:lnTo>
                  <a:pt x="23597" y="1952"/>
                </a:lnTo>
                <a:lnTo>
                  <a:pt x="22905" y="1581"/>
                </a:lnTo>
                <a:lnTo>
                  <a:pt x="22213" y="1260"/>
                </a:lnTo>
                <a:lnTo>
                  <a:pt x="21472" y="988"/>
                </a:lnTo>
                <a:lnTo>
                  <a:pt x="20730" y="741"/>
                </a:lnTo>
                <a:lnTo>
                  <a:pt x="19989" y="519"/>
                </a:lnTo>
                <a:lnTo>
                  <a:pt x="19199" y="346"/>
                </a:lnTo>
                <a:lnTo>
                  <a:pt x="18433" y="198"/>
                </a:lnTo>
                <a:lnTo>
                  <a:pt x="17617" y="99"/>
                </a:lnTo>
                <a:lnTo>
                  <a:pt x="16802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3"/>
          <p:cNvSpPr/>
          <p:nvPr/>
        </p:nvSpPr>
        <p:spPr>
          <a:xfrm>
            <a:off x="7181241" y="951550"/>
            <a:ext cx="53802" cy="53802"/>
          </a:xfrm>
          <a:custGeom>
            <a:rect b="b" l="l" r="r" t="t"/>
            <a:pathLst>
              <a:path extrusionOk="0" h="1558" w="1558">
                <a:moveTo>
                  <a:pt x="618" y="1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7"/>
                </a:lnTo>
                <a:lnTo>
                  <a:pt x="50" y="470"/>
                </a:lnTo>
                <a:lnTo>
                  <a:pt x="1" y="618"/>
                </a:lnTo>
                <a:lnTo>
                  <a:pt x="1" y="767"/>
                </a:lnTo>
                <a:lnTo>
                  <a:pt x="1" y="940"/>
                </a:lnTo>
                <a:lnTo>
                  <a:pt x="50" y="1088"/>
                </a:lnTo>
                <a:lnTo>
                  <a:pt x="124" y="1211"/>
                </a:lnTo>
                <a:lnTo>
                  <a:pt x="223" y="1335"/>
                </a:lnTo>
                <a:lnTo>
                  <a:pt x="346" y="1434"/>
                </a:lnTo>
                <a:lnTo>
                  <a:pt x="470" y="1508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8"/>
                </a:lnTo>
                <a:lnTo>
                  <a:pt x="1211" y="1434"/>
                </a:lnTo>
                <a:lnTo>
                  <a:pt x="1335" y="1335"/>
                </a:lnTo>
                <a:lnTo>
                  <a:pt x="1434" y="1211"/>
                </a:lnTo>
                <a:lnTo>
                  <a:pt x="1508" y="1088"/>
                </a:lnTo>
                <a:lnTo>
                  <a:pt x="1557" y="940"/>
                </a:lnTo>
                <a:lnTo>
                  <a:pt x="1557" y="767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7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3"/>
          <p:cNvSpPr/>
          <p:nvPr/>
        </p:nvSpPr>
        <p:spPr>
          <a:xfrm>
            <a:off x="8915056" y="1183649"/>
            <a:ext cx="53767" cy="53767"/>
          </a:xfrm>
          <a:custGeom>
            <a:rect b="b" l="l" r="r" t="t"/>
            <a:pathLst>
              <a:path extrusionOk="0" h="1557" w="1557">
                <a:moveTo>
                  <a:pt x="618" y="0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6"/>
                </a:lnTo>
                <a:lnTo>
                  <a:pt x="50" y="470"/>
                </a:lnTo>
                <a:lnTo>
                  <a:pt x="0" y="618"/>
                </a:lnTo>
                <a:lnTo>
                  <a:pt x="0" y="791"/>
                </a:lnTo>
                <a:lnTo>
                  <a:pt x="0" y="939"/>
                </a:lnTo>
                <a:lnTo>
                  <a:pt x="50" y="1087"/>
                </a:lnTo>
                <a:lnTo>
                  <a:pt x="124" y="1211"/>
                </a:lnTo>
                <a:lnTo>
                  <a:pt x="223" y="1334"/>
                </a:lnTo>
                <a:lnTo>
                  <a:pt x="346" y="1433"/>
                </a:lnTo>
                <a:lnTo>
                  <a:pt x="470" y="1507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7"/>
                </a:lnTo>
                <a:lnTo>
                  <a:pt x="1211" y="1433"/>
                </a:lnTo>
                <a:lnTo>
                  <a:pt x="1335" y="1334"/>
                </a:lnTo>
                <a:lnTo>
                  <a:pt x="1433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57" y="791"/>
                </a:lnTo>
                <a:lnTo>
                  <a:pt x="1557" y="618"/>
                </a:lnTo>
                <a:lnTo>
                  <a:pt x="1508" y="470"/>
                </a:lnTo>
                <a:lnTo>
                  <a:pt x="1433" y="346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3"/>
          <p:cNvSpPr/>
          <p:nvPr/>
        </p:nvSpPr>
        <p:spPr>
          <a:xfrm>
            <a:off x="6977321" y="76129"/>
            <a:ext cx="175805" cy="175770"/>
          </a:xfrm>
          <a:custGeom>
            <a:rect b="b" l="l" r="r" t="t"/>
            <a:pathLst>
              <a:path extrusionOk="0" h="5090" w="5091">
                <a:moveTo>
                  <a:pt x="4052" y="0"/>
                </a:moveTo>
                <a:lnTo>
                  <a:pt x="3879" y="49"/>
                </a:lnTo>
                <a:lnTo>
                  <a:pt x="3731" y="148"/>
                </a:lnTo>
                <a:lnTo>
                  <a:pt x="3583" y="247"/>
                </a:lnTo>
                <a:lnTo>
                  <a:pt x="272" y="3583"/>
                </a:lnTo>
                <a:lnTo>
                  <a:pt x="149" y="3706"/>
                </a:lnTo>
                <a:lnTo>
                  <a:pt x="74" y="3879"/>
                </a:lnTo>
                <a:lnTo>
                  <a:pt x="25" y="4027"/>
                </a:lnTo>
                <a:lnTo>
                  <a:pt x="0" y="4200"/>
                </a:lnTo>
                <a:lnTo>
                  <a:pt x="25" y="4373"/>
                </a:lnTo>
                <a:lnTo>
                  <a:pt x="74" y="4522"/>
                </a:lnTo>
                <a:lnTo>
                  <a:pt x="149" y="4695"/>
                </a:lnTo>
                <a:lnTo>
                  <a:pt x="272" y="4818"/>
                </a:lnTo>
                <a:lnTo>
                  <a:pt x="396" y="4942"/>
                </a:lnTo>
                <a:lnTo>
                  <a:pt x="544" y="5016"/>
                </a:lnTo>
                <a:lnTo>
                  <a:pt x="717" y="5065"/>
                </a:lnTo>
                <a:lnTo>
                  <a:pt x="890" y="5090"/>
                </a:lnTo>
                <a:lnTo>
                  <a:pt x="1063" y="5065"/>
                </a:lnTo>
                <a:lnTo>
                  <a:pt x="1211" y="5016"/>
                </a:lnTo>
                <a:lnTo>
                  <a:pt x="1359" y="4942"/>
                </a:lnTo>
                <a:lnTo>
                  <a:pt x="1507" y="4818"/>
                </a:lnTo>
                <a:lnTo>
                  <a:pt x="4843" y="1507"/>
                </a:lnTo>
                <a:lnTo>
                  <a:pt x="4942" y="1359"/>
                </a:lnTo>
                <a:lnTo>
                  <a:pt x="5041" y="1211"/>
                </a:lnTo>
                <a:lnTo>
                  <a:pt x="5065" y="1038"/>
                </a:lnTo>
                <a:lnTo>
                  <a:pt x="5090" y="865"/>
                </a:lnTo>
                <a:lnTo>
                  <a:pt x="5065" y="717"/>
                </a:lnTo>
                <a:lnTo>
                  <a:pt x="5041" y="544"/>
                </a:lnTo>
                <a:lnTo>
                  <a:pt x="4942" y="395"/>
                </a:lnTo>
                <a:lnTo>
                  <a:pt x="4843" y="247"/>
                </a:lnTo>
                <a:lnTo>
                  <a:pt x="4695" y="148"/>
                </a:lnTo>
                <a:lnTo>
                  <a:pt x="4547" y="49"/>
                </a:lnTo>
                <a:lnTo>
                  <a:pt x="437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3"/>
          <p:cNvSpPr/>
          <p:nvPr/>
        </p:nvSpPr>
        <p:spPr>
          <a:xfrm>
            <a:off x="6977321" y="76129"/>
            <a:ext cx="175805" cy="175770"/>
          </a:xfrm>
          <a:custGeom>
            <a:rect b="b" l="l" r="r" t="t"/>
            <a:pathLst>
              <a:path extrusionOk="0" h="5090" w="5091">
                <a:moveTo>
                  <a:pt x="717" y="0"/>
                </a:moveTo>
                <a:lnTo>
                  <a:pt x="544" y="49"/>
                </a:lnTo>
                <a:lnTo>
                  <a:pt x="396" y="148"/>
                </a:lnTo>
                <a:lnTo>
                  <a:pt x="272" y="247"/>
                </a:lnTo>
                <a:lnTo>
                  <a:pt x="149" y="395"/>
                </a:lnTo>
                <a:lnTo>
                  <a:pt x="74" y="544"/>
                </a:lnTo>
                <a:lnTo>
                  <a:pt x="25" y="717"/>
                </a:lnTo>
                <a:lnTo>
                  <a:pt x="0" y="865"/>
                </a:lnTo>
                <a:lnTo>
                  <a:pt x="25" y="1038"/>
                </a:lnTo>
                <a:lnTo>
                  <a:pt x="74" y="1211"/>
                </a:lnTo>
                <a:lnTo>
                  <a:pt x="149" y="1359"/>
                </a:lnTo>
                <a:lnTo>
                  <a:pt x="272" y="1507"/>
                </a:lnTo>
                <a:lnTo>
                  <a:pt x="3583" y="4818"/>
                </a:lnTo>
                <a:lnTo>
                  <a:pt x="3731" y="4942"/>
                </a:lnTo>
                <a:lnTo>
                  <a:pt x="3879" y="5016"/>
                </a:lnTo>
                <a:lnTo>
                  <a:pt x="4052" y="5065"/>
                </a:lnTo>
                <a:lnTo>
                  <a:pt x="4201" y="5090"/>
                </a:lnTo>
                <a:lnTo>
                  <a:pt x="4374" y="5065"/>
                </a:lnTo>
                <a:lnTo>
                  <a:pt x="4547" y="5016"/>
                </a:lnTo>
                <a:lnTo>
                  <a:pt x="4695" y="4942"/>
                </a:lnTo>
                <a:lnTo>
                  <a:pt x="4843" y="4818"/>
                </a:lnTo>
                <a:lnTo>
                  <a:pt x="4942" y="4695"/>
                </a:lnTo>
                <a:lnTo>
                  <a:pt x="5041" y="4522"/>
                </a:lnTo>
                <a:lnTo>
                  <a:pt x="5065" y="4373"/>
                </a:lnTo>
                <a:lnTo>
                  <a:pt x="5090" y="4200"/>
                </a:lnTo>
                <a:lnTo>
                  <a:pt x="5065" y="4027"/>
                </a:lnTo>
                <a:lnTo>
                  <a:pt x="5041" y="3879"/>
                </a:lnTo>
                <a:lnTo>
                  <a:pt x="4942" y="3706"/>
                </a:lnTo>
                <a:lnTo>
                  <a:pt x="4843" y="3583"/>
                </a:lnTo>
                <a:lnTo>
                  <a:pt x="1507" y="247"/>
                </a:lnTo>
                <a:lnTo>
                  <a:pt x="1359" y="148"/>
                </a:lnTo>
                <a:lnTo>
                  <a:pt x="1211" y="49"/>
                </a:lnTo>
                <a:lnTo>
                  <a:pt x="10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solidFill>
          <a:schemeClr val="dk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/>
          <p:nvPr>
            <p:ph type="title"/>
          </p:nvPr>
        </p:nvSpPr>
        <p:spPr>
          <a:xfrm flipH="1">
            <a:off x="1649804" y="1185229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3" name="Google Shape;293;p24"/>
          <p:cNvSpPr txBox="1"/>
          <p:nvPr>
            <p:ph idx="1" type="subTitle"/>
          </p:nvPr>
        </p:nvSpPr>
        <p:spPr>
          <a:xfrm flipH="1">
            <a:off x="1649804" y="1552679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94" name="Google Shape;294;p24"/>
          <p:cNvSpPr txBox="1"/>
          <p:nvPr>
            <p:ph idx="2" type="title"/>
          </p:nvPr>
        </p:nvSpPr>
        <p:spPr>
          <a:xfrm>
            <a:off x="5508196" y="1185229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5" name="Google Shape;295;p24"/>
          <p:cNvSpPr txBox="1"/>
          <p:nvPr>
            <p:ph idx="3" type="subTitle"/>
          </p:nvPr>
        </p:nvSpPr>
        <p:spPr>
          <a:xfrm>
            <a:off x="5508196" y="1552679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96" name="Google Shape;296;p24"/>
          <p:cNvSpPr txBox="1"/>
          <p:nvPr>
            <p:ph idx="4" type="title"/>
          </p:nvPr>
        </p:nvSpPr>
        <p:spPr>
          <a:xfrm flipH="1">
            <a:off x="1649804" y="2337080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7" name="Google Shape;297;p24"/>
          <p:cNvSpPr txBox="1"/>
          <p:nvPr>
            <p:ph idx="5" type="subTitle"/>
          </p:nvPr>
        </p:nvSpPr>
        <p:spPr>
          <a:xfrm flipH="1">
            <a:off x="1649804" y="270453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98" name="Google Shape;298;p24"/>
          <p:cNvSpPr txBox="1"/>
          <p:nvPr>
            <p:ph idx="6" type="title"/>
          </p:nvPr>
        </p:nvSpPr>
        <p:spPr>
          <a:xfrm>
            <a:off x="5508196" y="2337080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9" name="Google Shape;299;p24"/>
          <p:cNvSpPr txBox="1"/>
          <p:nvPr>
            <p:ph idx="7" type="subTitle"/>
          </p:nvPr>
        </p:nvSpPr>
        <p:spPr>
          <a:xfrm>
            <a:off x="5508196" y="270453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00" name="Google Shape;300;p24"/>
          <p:cNvSpPr txBox="1"/>
          <p:nvPr>
            <p:ph idx="8" type="title"/>
          </p:nvPr>
        </p:nvSpPr>
        <p:spPr>
          <a:xfrm>
            <a:off x="5508196" y="3488936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1" name="Google Shape;301;p24"/>
          <p:cNvSpPr txBox="1"/>
          <p:nvPr>
            <p:ph idx="9" type="subTitle"/>
          </p:nvPr>
        </p:nvSpPr>
        <p:spPr>
          <a:xfrm>
            <a:off x="5508196" y="3856386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02" name="Google Shape;302;p24"/>
          <p:cNvSpPr txBox="1"/>
          <p:nvPr>
            <p:ph idx="13" type="title"/>
          </p:nvPr>
        </p:nvSpPr>
        <p:spPr>
          <a:xfrm flipH="1">
            <a:off x="1649804" y="3488936"/>
            <a:ext cx="19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3" name="Google Shape;303;p24"/>
          <p:cNvSpPr txBox="1"/>
          <p:nvPr>
            <p:ph idx="14" type="subTitle"/>
          </p:nvPr>
        </p:nvSpPr>
        <p:spPr>
          <a:xfrm flipH="1">
            <a:off x="1649804" y="3856386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04" name="Google Shape;304;p24"/>
          <p:cNvSpPr txBox="1"/>
          <p:nvPr>
            <p:ph idx="15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5" name="Google Shape;305;p24"/>
          <p:cNvSpPr/>
          <p:nvPr/>
        </p:nvSpPr>
        <p:spPr>
          <a:xfrm>
            <a:off x="7892616" y="-582425"/>
            <a:ext cx="1104108" cy="1104971"/>
          </a:xfrm>
          <a:custGeom>
            <a:rect b="b" l="l" r="r" t="t"/>
            <a:pathLst>
              <a:path extrusionOk="0" h="31998" w="31973">
                <a:moveTo>
                  <a:pt x="15986" y="717"/>
                </a:moveTo>
                <a:lnTo>
                  <a:pt x="16777" y="741"/>
                </a:lnTo>
                <a:lnTo>
                  <a:pt x="17543" y="791"/>
                </a:lnTo>
                <a:lnTo>
                  <a:pt x="18309" y="889"/>
                </a:lnTo>
                <a:lnTo>
                  <a:pt x="19075" y="1038"/>
                </a:lnTo>
                <a:lnTo>
                  <a:pt x="19816" y="1186"/>
                </a:lnTo>
                <a:lnTo>
                  <a:pt x="20533" y="1408"/>
                </a:lnTo>
                <a:lnTo>
                  <a:pt x="21249" y="1655"/>
                </a:lnTo>
                <a:lnTo>
                  <a:pt x="21941" y="1927"/>
                </a:lnTo>
                <a:lnTo>
                  <a:pt x="22608" y="2224"/>
                </a:lnTo>
                <a:lnTo>
                  <a:pt x="23275" y="2570"/>
                </a:lnTo>
                <a:lnTo>
                  <a:pt x="23918" y="2940"/>
                </a:lnTo>
                <a:lnTo>
                  <a:pt x="24535" y="3336"/>
                </a:lnTo>
                <a:lnTo>
                  <a:pt x="25128" y="3756"/>
                </a:lnTo>
                <a:lnTo>
                  <a:pt x="25697" y="4200"/>
                </a:lnTo>
                <a:lnTo>
                  <a:pt x="26265" y="4695"/>
                </a:lnTo>
                <a:lnTo>
                  <a:pt x="26784" y="5189"/>
                </a:lnTo>
                <a:lnTo>
                  <a:pt x="27303" y="5732"/>
                </a:lnTo>
                <a:lnTo>
                  <a:pt x="27772" y="6276"/>
                </a:lnTo>
                <a:lnTo>
                  <a:pt x="28242" y="6869"/>
                </a:lnTo>
                <a:lnTo>
                  <a:pt x="28662" y="7462"/>
                </a:lnTo>
                <a:lnTo>
                  <a:pt x="29057" y="8080"/>
                </a:lnTo>
                <a:lnTo>
                  <a:pt x="29428" y="8722"/>
                </a:lnTo>
                <a:lnTo>
                  <a:pt x="29774" y="9389"/>
                </a:lnTo>
                <a:lnTo>
                  <a:pt x="30070" y="10056"/>
                </a:lnTo>
                <a:lnTo>
                  <a:pt x="30342" y="10748"/>
                </a:lnTo>
                <a:lnTo>
                  <a:pt x="30589" y="11465"/>
                </a:lnTo>
                <a:lnTo>
                  <a:pt x="30787" y="12181"/>
                </a:lnTo>
                <a:lnTo>
                  <a:pt x="30960" y="12922"/>
                </a:lnTo>
                <a:lnTo>
                  <a:pt x="31108" y="13664"/>
                </a:lnTo>
                <a:lnTo>
                  <a:pt x="31207" y="14430"/>
                </a:lnTo>
                <a:lnTo>
                  <a:pt x="31256" y="15220"/>
                </a:lnTo>
                <a:lnTo>
                  <a:pt x="31281" y="16011"/>
                </a:lnTo>
                <a:lnTo>
                  <a:pt x="31256" y="16777"/>
                </a:lnTo>
                <a:lnTo>
                  <a:pt x="31207" y="17568"/>
                </a:lnTo>
                <a:lnTo>
                  <a:pt x="31108" y="18333"/>
                </a:lnTo>
                <a:lnTo>
                  <a:pt x="30960" y="19075"/>
                </a:lnTo>
                <a:lnTo>
                  <a:pt x="30787" y="19816"/>
                </a:lnTo>
                <a:lnTo>
                  <a:pt x="30589" y="20532"/>
                </a:lnTo>
                <a:lnTo>
                  <a:pt x="30342" y="21249"/>
                </a:lnTo>
                <a:lnTo>
                  <a:pt x="30070" y="21941"/>
                </a:lnTo>
                <a:lnTo>
                  <a:pt x="29774" y="22608"/>
                </a:lnTo>
                <a:lnTo>
                  <a:pt x="29428" y="23275"/>
                </a:lnTo>
                <a:lnTo>
                  <a:pt x="29057" y="23918"/>
                </a:lnTo>
                <a:lnTo>
                  <a:pt x="28662" y="24535"/>
                </a:lnTo>
                <a:lnTo>
                  <a:pt x="28242" y="25128"/>
                </a:lnTo>
                <a:lnTo>
                  <a:pt x="27772" y="25721"/>
                </a:lnTo>
                <a:lnTo>
                  <a:pt x="27303" y="26265"/>
                </a:lnTo>
                <a:lnTo>
                  <a:pt x="26784" y="26808"/>
                </a:lnTo>
                <a:lnTo>
                  <a:pt x="26265" y="27303"/>
                </a:lnTo>
                <a:lnTo>
                  <a:pt x="25697" y="27797"/>
                </a:lnTo>
                <a:lnTo>
                  <a:pt x="25128" y="28241"/>
                </a:lnTo>
                <a:lnTo>
                  <a:pt x="24535" y="28661"/>
                </a:lnTo>
                <a:lnTo>
                  <a:pt x="23918" y="29057"/>
                </a:lnTo>
                <a:lnTo>
                  <a:pt x="23275" y="29427"/>
                </a:lnTo>
                <a:lnTo>
                  <a:pt x="22608" y="29773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3" y="30589"/>
                </a:lnTo>
                <a:lnTo>
                  <a:pt x="19816" y="30811"/>
                </a:lnTo>
                <a:lnTo>
                  <a:pt x="19075" y="30959"/>
                </a:lnTo>
                <a:lnTo>
                  <a:pt x="18309" y="31108"/>
                </a:lnTo>
                <a:lnTo>
                  <a:pt x="17543" y="31206"/>
                </a:lnTo>
                <a:lnTo>
                  <a:pt x="16777" y="31256"/>
                </a:lnTo>
                <a:lnTo>
                  <a:pt x="15986" y="31281"/>
                </a:lnTo>
                <a:lnTo>
                  <a:pt x="15196" y="31256"/>
                </a:lnTo>
                <a:lnTo>
                  <a:pt x="14430" y="31206"/>
                </a:lnTo>
                <a:lnTo>
                  <a:pt x="13664" y="31108"/>
                </a:lnTo>
                <a:lnTo>
                  <a:pt x="12923" y="30959"/>
                </a:lnTo>
                <a:lnTo>
                  <a:pt x="12181" y="30811"/>
                </a:lnTo>
                <a:lnTo>
                  <a:pt x="11440" y="30589"/>
                </a:lnTo>
                <a:lnTo>
                  <a:pt x="10748" y="30342"/>
                </a:lnTo>
                <a:lnTo>
                  <a:pt x="10057" y="30070"/>
                </a:lnTo>
                <a:lnTo>
                  <a:pt x="9365" y="29773"/>
                </a:lnTo>
                <a:lnTo>
                  <a:pt x="8722" y="29427"/>
                </a:lnTo>
                <a:lnTo>
                  <a:pt x="8080" y="29057"/>
                </a:lnTo>
                <a:lnTo>
                  <a:pt x="7462" y="28661"/>
                </a:lnTo>
                <a:lnTo>
                  <a:pt x="6845" y="28241"/>
                </a:lnTo>
                <a:lnTo>
                  <a:pt x="6276" y="27797"/>
                </a:lnTo>
                <a:lnTo>
                  <a:pt x="5708" y="27303"/>
                </a:lnTo>
                <a:lnTo>
                  <a:pt x="5189" y="26808"/>
                </a:lnTo>
                <a:lnTo>
                  <a:pt x="4670" y="26265"/>
                </a:lnTo>
                <a:lnTo>
                  <a:pt x="4201" y="25721"/>
                </a:lnTo>
                <a:lnTo>
                  <a:pt x="3756" y="25128"/>
                </a:lnTo>
                <a:lnTo>
                  <a:pt x="3311" y="24535"/>
                </a:lnTo>
                <a:lnTo>
                  <a:pt x="2916" y="23918"/>
                </a:lnTo>
                <a:lnTo>
                  <a:pt x="2545" y="23275"/>
                </a:lnTo>
                <a:lnTo>
                  <a:pt x="2224" y="22608"/>
                </a:lnTo>
                <a:lnTo>
                  <a:pt x="1903" y="21941"/>
                </a:lnTo>
                <a:lnTo>
                  <a:pt x="1631" y="21249"/>
                </a:lnTo>
                <a:lnTo>
                  <a:pt x="1384" y="20532"/>
                </a:lnTo>
                <a:lnTo>
                  <a:pt x="1186" y="19816"/>
                </a:lnTo>
                <a:lnTo>
                  <a:pt x="1013" y="19075"/>
                </a:lnTo>
                <a:lnTo>
                  <a:pt x="890" y="18333"/>
                </a:lnTo>
                <a:lnTo>
                  <a:pt x="791" y="17568"/>
                </a:lnTo>
                <a:lnTo>
                  <a:pt x="717" y="16777"/>
                </a:lnTo>
                <a:lnTo>
                  <a:pt x="717" y="16011"/>
                </a:lnTo>
                <a:lnTo>
                  <a:pt x="717" y="15220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922"/>
                </a:lnTo>
                <a:lnTo>
                  <a:pt x="1186" y="12181"/>
                </a:lnTo>
                <a:lnTo>
                  <a:pt x="1384" y="11465"/>
                </a:lnTo>
                <a:lnTo>
                  <a:pt x="1631" y="10748"/>
                </a:lnTo>
                <a:lnTo>
                  <a:pt x="1903" y="10056"/>
                </a:lnTo>
                <a:lnTo>
                  <a:pt x="2224" y="9389"/>
                </a:lnTo>
                <a:lnTo>
                  <a:pt x="2545" y="8722"/>
                </a:lnTo>
                <a:lnTo>
                  <a:pt x="2916" y="8080"/>
                </a:lnTo>
                <a:lnTo>
                  <a:pt x="3311" y="7462"/>
                </a:lnTo>
                <a:lnTo>
                  <a:pt x="3756" y="6869"/>
                </a:lnTo>
                <a:lnTo>
                  <a:pt x="4201" y="6276"/>
                </a:lnTo>
                <a:lnTo>
                  <a:pt x="4670" y="5732"/>
                </a:lnTo>
                <a:lnTo>
                  <a:pt x="5189" y="5189"/>
                </a:lnTo>
                <a:lnTo>
                  <a:pt x="5708" y="4695"/>
                </a:lnTo>
                <a:lnTo>
                  <a:pt x="6276" y="4200"/>
                </a:lnTo>
                <a:lnTo>
                  <a:pt x="6845" y="3756"/>
                </a:lnTo>
                <a:lnTo>
                  <a:pt x="7462" y="3336"/>
                </a:lnTo>
                <a:lnTo>
                  <a:pt x="8080" y="2940"/>
                </a:lnTo>
                <a:lnTo>
                  <a:pt x="8722" y="2570"/>
                </a:lnTo>
                <a:lnTo>
                  <a:pt x="9365" y="2224"/>
                </a:lnTo>
                <a:lnTo>
                  <a:pt x="10057" y="1927"/>
                </a:lnTo>
                <a:lnTo>
                  <a:pt x="10748" y="1655"/>
                </a:lnTo>
                <a:lnTo>
                  <a:pt x="11440" y="1408"/>
                </a:lnTo>
                <a:lnTo>
                  <a:pt x="12181" y="1186"/>
                </a:lnTo>
                <a:lnTo>
                  <a:pt x="12923" y="1038"/>
                </a:lnTo>
                <a:lnTo>
                  <a:pt x="13664" y="889"/>
                </a:lnTo>
                <a:lnTo>
                  <a:pt x="14430" y="791"/>
                </a:lnTo>
                <a:lnTo>
                  <a:pt x="15196" y="741"/>
                </a:lnTo>
                <a:lnTo>
                  <a:pt x="15986" y="717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6" y="99"/>
                </a:lnTo>
                <a:lnTo>
                  <a:pt x="13565" y="198"/>
                </a:lnTo>
                <a:lnTo>
                  <a:pt x="12774" y="346"/>
                </a:lnTo>
                <a:lnTo>
                  <a:pt x="12008" y="519"/>
                </a:lnTo>
                <a:lnTo>
                  <a:pt x="11243" y="741"/>
                </a:lnTo>
                <a:lnTo>
                  <a:pt x="10501" y="988"/>
                </a:lnTo>
                <a:lnTo>
                  <a:pt x="9760" y="1260"/>
                </a:lnTo>
                <a:lnTo>
                  <a:pt x="9068" y="1581"/>
                </a:lnTo>
                <a:lnTo>
                  <a:pt x="8376" y="1952"/>
                </a:lnTo>
                <a:lnTo>
                  <a:pt x="7709" y="2323"/>
                </a:lnTo>
                <a:lnTo>
                  <a:pt x="7067" y="2743"/>
                </a:lnTo>
                <a:lnTo>
                  <a:pt x="6424" y="3187"/>
                </a:lnTo>
                <a:lnTo>
                  <a:pt x="5831" y="3657"/>
                </a:lnTo>
                <a:lnTo>
                  <a:pt x="5238" y="4176"/>
                </a:lnTo>
                <a:lnTo>
                  <a:pt x="4695" y="4695"/>
                </a:lnTo>
                <a:lnTo>
                  <a:pt x="4151" y="5263"/>
                </a:lnTo>
                <a:lnTo>
                  <a:pt x="3657" y="5831"/>
                </a:lnTo>
                <a:lnTo>
                  <a:pt x="3188" y="6449"/>
                </a:lnTo>
                <a:lnTo>
                  <a:pt x="2743" y="7067"/>
                </a:lnTo>
                <a:lnTo>
                  <a:pt x="2323" y="7709"/>
                </a:lnTo>
                <a:lnTo>
                  <a:pt x="1928" y="8376"/>
                </a:lnTo>
                <a:lnTo>
                  <a:pt x="1582" y="9068"/>
                </a:lnTo>
                <a:lnTo>
                  <a:pt x="1260" y="9784"/>
                </a:lnTo>
                <a:lnTo>
                  <a:pt x="964" y="10501"/>
                </a:lnTo>
                <a:lnTo>
                  <a:pt x="717" y="11242"/>
                </a:lnTo>
                <a:lnTo>
                  <a:pt x="495" y="12008"/>
                </a:lnTo>
                <a:lnTo>
                  <a:pt x="322" y="12774"/>
                </a:lnTo>
                <a:lnTo>
                  <a:pt x="173" y="13565"/>
                </a:lnTo>
                <a:lnTo>
                  <a:pt x="74" y="14355"/>
                </a:lnTo>
                <a:lnTo>
                  <a:pt x="25" y="15171"/>
                </a:lnTo>
                <a:lnTo>
                  <a:pt x="0" y="16011"/>
                </a:lnTo>
                <a:lnTo>
                  <a:pt x="25" y="16826"/>
                </a:lnTo>
                <a:lnTo>
                  <a:pt x="74" y="17642"/>
                </a:lnTo>
                <a:lnTo>
                  <a:pt x="173" y="18432"/>
                </a:lnTo>
                <a:lnTo>
                  <a:pt x="322" y="19223"/>
                </a:lnTo>
                <a:lnTo>
                  <a:pt x="495" y="19989"/>
                </a:lnTo>
                <a:lnTo>
                  <a:pt x="717" y="20755"/>
                </a:lnTo>
                <a:lnTo>
                  <a:pt x="964" y="21496"/>
                </a:lnTo>
                <a:lnTo>
                  <a:pt x="1260" y="22213"/>
                </a:lnTo>
                <a:lnTo>
                  <a:pt x="1582" y="22929"/>
                </a:lnTo>
                <a:lnTo>
                  <a:pt x="1928" y="23621"/>
                </a:lnTo>
                <a:lnTo>
                  <a:pt x="2323" y="24288"/>
                </a:lnTo>
                <a:lnTo>
                  <a:pt x="2743" y="24931"/>
                </a:lnTo>
                <a:lnTo>
                  <a:pt x="3188" y="25548"/>
                </a:lnTo>
                <a:lnTo>
                  <a:pt x="3657" y="26166"/>
                </a:lnTo>
                <a:lnTo>
                  <a:pt x="4151" y="26734"/>
                </a:lnTo>
                <a:lnTo>
                  <a:pt x="4695" y="27303"/>
                </a:lnTo>
                <a:lnTo>
                  <a:pt x="5238" y="27821"/>
                </a:lnTo>
                <a:lnTo>
                  <a:pt x="5831" y="28340"/>
                </a:lnTo>
                <a:lnTo>
                  <a:pt x="6424" y="28810"/>
                </a:lnTo>
                <a:lnTo>
                  <a:pt x="7067" y="29254"/>
                </a:lnTo>
                <a:lnTo>
                  <a:pt x="7709" y="29675"/>
                </a:lnTo>
                <a:lnTo>
                  <a:pt x="8376" y="30045"/>
                </a:lnTo>
                <a:lnTo>
                  <a:pt x="9068" y="30416"/>
                </a:lnTo>
                <a:lnTo>
                  <a:pt x="9760" y="30737"/>
                </a:lnTo>
                <a:lnTo>
                  <a:pt x="10501" y="31009"/>
                </a:lnTo>
                <a:lnTo>
                  <a:pt x="11243" y="31281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99"/>
                </a:lnTo>
                <a:lnTo>
                  <a:pt x="14356" y="31898"/>
                </a:lnTo>
                <a:lnTo>
                  <a:pt x="15171" y="31972"/>
                </a:lnTo>
                <a:lnTo>
                  <a:pt x="15986" y="31997"/>
                </a:lnTo>
                <a:lnTo>
                  <a:pt x="16802" y="31972"/>
                </a:lnTo>
                <a:lnTo>
                  <a:pt x="17617" y="31898"/>
                </a:lnTo>
                <a:lnTo>
                  <a:pt x="18433" y="31799"/>
                </a:lnTo>
                <a:lnTo>
                  <a:pt x="19199" y="31651"/>
                </a:lnTo>
                <a:lnTo>
                  <a:pt x="19989" y="31478"/>
                </a:lnTo>
                <a:lnTo>
                  <a:pt x="20730" y="31281"/>
                </a:lnTo>
                <a:lnTo>
                  <a:pt x="21472" y="31009"/>
                </a:lnTo>
                <a:lnTo>
                  <a:pt x="22213" y="30737"/>
                </a:lnTo>
                <a:lnTo>
                  <a:pt x="22905" y="30416"/>
                </a:lnTo>
                <a:lnTo>
                  <a:pt x="23597" y="30045"/>
                </a:lnTo>
                <a:lnTo>
                  <a:pt x="24264" y="29675"/>
                </a:lnTo>
                <a:lnTo>
                  <a:pt x="24931" y="29254"/>
                </a:lnTo>
                <a:lnTo>
                  <a:pt x="25549" y="28810"/>
                </a:lnTo>
                <a:lnTo>
                  <a:pt x="26166" y="28340"/>
                </a:lnTo>
                <a:lnTo>
                  <a:pt x="26735" y="27821"/>
                </a:lnTo>
                <a:lnTo>
                  <a:pt x="27303" y="27303"/>
                </a:lnTo>
                <a:lnTo>
                  <a:pt x="27822" y="26734"/>
                </a:lnTo>
                <a:lnTo>
                  <a:pt x="28316" y="26166"/>
                </a:lnTo>
                <a:lnTo>
                  <a:pt x="28810" y="25548"/>
                </a:lnTo>
                <a:lnTo>
                  <a:pt x="29255" y="24931"/>
                </a:lnTo>
                <a:lnTo>
                  <a:pt x="29650" y="24288"/>
                </a:lnTo>
                <a:lnTo>
                  <a:pt x="30045" y="23621"/>
                </a:lnTo>
                <a:lnTo>
                  <a:pt x="30391" y="22929"/>
                </a:lnTo>
                <a:lnTo>
                  <a:pt x="30713" y="22213"/>
                </a:lnTo>
                <a:lnTo>
                  <a:pt x="31009" y="21496"/>
                </a:lnTo>
                <a:lnTo>
                  <a:pt x="31256" y="20755"/>
                </a:lnTo>
                <a:lnTo>
                  <a:pt x="31478" y="19989"/>
                </a:lnTo>
                <a:lnTo>
                  <a:pt x="31651" y="19223"/>
                </a:lnTo>
                <a:lnTo>
                  <a:pt x="31800" y="18432"/>
                </a:lnTo>
                <a:lnTo>
                  <a:pt x="31899" y="17642"/>
                </a:lnTo>
                <a:lnTo>
                  <a:pt x="31948" y="16826"/>
                </a:lnTo>
                <a:lnTo>
                  <a:pt x="31973" y="16011"/>
                </a:lnTo>
                <a:lnTo>
                  <a:pt x="31948" y="15171"/>
                </a:lnTo>
                <a:lnTo>
                  <a:pt x="31899" y="14355"/>
                </a:lnTo>
                <a:lnTo>
                  <a:pt x="31800" y="13565"/>
                </a:lnTo>
                <a:lnTo>
                  <a:pt x="31651" y="12774"/>
                </a:lnTo>
                <a:lnTo>
                  <a:pt x="31478" y="12008"/>
                </a:lnTo>
                <a:lnTo>
                  <a:pt x="31256" y="11242"/>
                </a:lnTo>
                <a:lnTo>
                  <a:pt x="31009" y="10501"/>
                </a:lnTo>
                <a:lnTo>
                  <a:pt x="30713" y="9784"/>
                </a:lnTo>
                <a:lnTo>
                  <a:pt x="30391" y="9068"/>
                </a:lnTo>
                <a:lnTo>
                  <a:pt x="30045" y="8376"/>
                </a:lnTo>
                <a:lnTo>
                  <a:pt x="29650" y="7709"/>
                </a:lnTo>
                <a:lnTo>
                  <a:pt x="29255" y="7067"/>
                </a:lnTo>
                <a:lnTo>
                  <a:pt x="28810" y="6449"/>
                </a:lnTo>
                <a:lnTo>
                  <a:pt x="28316" y="5831"/>
                </a:lnTo>
                <a:lnTo>
                  <a:pt x="27822" y="5263"/>
                </a:lnTo>
                <a:lnTo>
                  <a:pt x="27303" y="4695"/>
                </a:lnTo>
                <a:lnTo>
                  <a:pt x="26735" y="4176"/>
                </a:lnTo>
                <a:lnTo>
                  <a:pt x="26166" y="3657"/>
                </a:lnTo>
                <a:lnTo>
                  <a:pt x="25549" y="3187"/>
                </a:lnTo>
                <a:lnTo>
                  <a:pt x="24931" y="2743"/>
                </a:lnTo>
                <a:lnTo>
                  <a:pt x="24264" y="2323"/>
                </a:lnTo>
                <a:lnTo>
                  <a:pt x="23597" y="1952"/>
                </a:lnTo>
                <a:lnTo>
                  <a:pt x="22905" y="1581"/>
                </a:lnTo>
                <a:lnTo>
                  <a:pt x="22213" y="1260"/>
                </a:lnTo>
                <a:lnTo>
                  <a:pt x="21472" y="988"/>
                </a:lnTo>
                <a:lnTo>
                  <a:pt x="20730" y="741"/>
                </a:lnTo>
                <a:lnTo>
                  <a:pt x="19989" y="519"/>
                </a:lnTo>
                <a:lnTo>
                  <a:pt x="19199" y="346"/>
                </a:lnTo>
                <a:lnTo>
                  <a:pt x="18433" y="198"/>
                </a:lnTo>
                <a:lnTo>
                  <a:pt x="17617" y="99"/>
                </a:lnTo>
                <a:lnTo>
                  <a:pt x="16802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"/>
          <p:cNvSpPr/>
          <p:nvPr/>
        </p:nvSpPr>
        <p:spPr>
          <a:xfrm>
            <a:off x="8742741" y="2391475"/>
            <a:ext cx="53802" cy="53802"/>
          </a:xfrm>
          <a:custGeom>
            <a:rect b="b" l="l" r="r" t="t"/>
            <a:pathLst>
              <a:path extrusionOk="0" h="1558" w="1558">
                <a:moveTo>
                  <a:pt x="618" y="1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7"/>
                </a:lnTo>
                <a:lnTo>
                  <a:pt x="50" y="470"/>
                </a:lnTo>
                <a:lnTo>
                  <a:pt x="1" y="618"/>
                </a:lnTo>
                <a:lnTo>
                  <a:pt x="1" y="767"/>
                </a:lnTo>
                <a:lnTo>
                  <a:pt x="1" y="940"/>
                </a:lnTo>
                <a:lnTo>
                  <a:pt x="50" y="1088"/>
                </a:lnTo>
                <a:lnTo>
                  <a:pt x="124" y="1211"/>
                </a:lnTo>
                <a:lnTo>
                  <a:pt x="223" y="1335"/>
                </a:lnTo>
                <a:lnTo>
                  <a:pt x="346" y="1434"/>
                </a:lnTo>
                <a:lnTo>
                  <a:pt x="470" y="1508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8"/>
                </a:lnTo>
                <a:lnTo>
                  <a:pt x="1211" y="1434"/>
                </a:lnTo>
                <a:lnTo>
                  <a:pt x="1335" y="1335"/>
                </a:lnTo>
                <a:lnTo>
                  <a:pt x="1434" y="1211"/>
                </a:lnTo>
                <a:lnTo>
                  <a:pt x="1508" y="1088"/>
                </a:lnTo>
                <a:lnTo>
                  <a:pt x="1557" y="940"/>
                </a:lnTo>
                <a:lnTo>
                  <a:pt x="1557" y="767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7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/>
          <p:nvPr/>
        </p:nvSpPr>
        <p:spPr>
          <a:xfrm>
            <a:off x="8854231" y="840799"/>
            <a:ext cx="53767" cy="53767"/>
          </a:xfrm>
          <a:custGeom>
            <a:rect b="b" l="l" r="r" t="t"/>
            <a:pathLst>
              <a:path extrusionOk="0" h="1557" w="1557">
                <a:moveTo>
                  <a:pt x="618" y="0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6"/>
                </a:lnTo>
                <a:lnTo>
                  <a:pt x="50" y="470"/>
                </a:lnTo>
                <a:lnTo>
                  <a:pt x="0" y="618"/>
                </a:lnTo>
                <a:lnTo>
                  <a:pt x="0" y="791"/>
                </a:lnTo>
                <a:lnTo>
                  <a:pt x="0" y="939"/>
                </a:lnTo>
                <a:lnTo>
                  <a:pt x="50" y="1087"/>
                </a:lnTo>
                <a:lnTo>
                  <a:pt x="124" y="1211"/>
                </a:lnTo>
                <a:lnTo>
                  <a:pt x="223" y="1334"/>
                </a:lnTo>
                <a:lnTo>
                  <a:pt x="346" y="1433"/>
                </a:lnTo>
                <a:lnTo>
                  <a:pt x="470" y="1507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7"/>
                </a:lnTo>
                <a:lnTo>
                  <a:pt x="1211" y="1433"/>
                </a:lnTo>
                <a:lnTo>
                  <a:pt x="1335" y="1334"/>
                </a:lnTo>
                <a:lnTo>
                  <a:pt x="1433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57" y="791"/>
                </a:lnTo>
                <a:lnTo>
                  <a:pt x="1557" y="618"/>
                </a:lnTo>
                <a:lnTo>
                  <a:pt x="1508" y="470"/>
                </a:lnTo>
                <a:lnTo>
                  <a:pt x="1433" y="346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4"/>
          <p:cNvSpPr/>
          <p:nvPr/>
        </p:nvSpPr>
        <p:spPr>
          <a:xfrm>
            <a:off x="8538821" y="1516054"/>
            <a:ext cx="175805" cy="175770"/>
          </a:xfrm>
          <a:custGeom>
            <a:rect b="b" l="l" r="r" t="t"/>
            <a:pathLst>
              <a:path extrusionOk="0" h="5090" w="5091">
                <a:moveTo>
                  <a:pt x="4052" y="0"/>
                </a:moveTo>
                <a:lnTo>
                  <a:pt x="3879" y="49"/>
                </a:lnTo>
                <a:lnTo>
                  <a:pt x="3731" y="148"/>
                </a:lnTo>
                <a:lnTo>
                  <a:pt x="3583" y="247"/>
                </a:lnTo>
                <a:lnTo>
                  <a:pt x="272" y="3583"/>
                </a:lnTo>
                <a:lnTo>
                  <a:pt x="149" y="3706"/>
                </a:lnTo>
                <a:lnTo>
                  <a:pt x="74" y="3879"/>
                </a:lnTo>
                <a:lnTo>
                  <a:pt x="25" y="4027"/>
                </a:lnTo>
                <a:lnTo>
                  <a:pt x="0" y="4200"/>
                </a:lnTo>
                <a:lnTo>
                  <a:pt x="25" y="4373"/>
                </a:lnTo>
                <a:lnTo>
                  <a:pt x="74" y="4522"/>
                </a:lnTo>
                <a:lnTo>
                  <a:pt x="149" y="4695"/>
                </a:lnTo>
                <a:lnTo>
                  <a:pt x="272" y="4818"/>
                </a:lnTo>
                <a:lnTo>
                  <a:pt x="396" y="4942"/>
                </a:lnTo>
                <a:lnTo>
                  <a:pt x="544" y="5016"/>
                </a:lnTo>
                <a:lnTo>
                  <a:pt x="717" y="5065"/>
                </a:lnTo>
                <a:lnTo>
                  <a:pt x="890" y="5090"/>
                </a:lnTo>
                <a:lnTo>
                  <a:pt x="1063" y="5065"/>
                </a:lnTo>
                <a:lnTo>
                  <a:pt x="1211" y="5016"/>
                </a:lnTo>
                <a:lnTo>
                  <a:pt x="1359" y="4942"/>
                </a:lnTo>
                <a:lnTo>
                  <a:pt x="1507" y="4818"/>
                </a:lnTo>
                <a:lnTo>
                  <a:pt x="4843" y="1507"/>
                </a:lnTo>
                <a:lnTo>
                  <a:pt x="4942" y="1359"/>
                </a:lnTo>
                <a:lnTo>
                  <a:pt x="5041" y="1211"/>
                </a:lnTo>
                <a:lnTo>
                  <a:pt x="5065" y="1038"/>
                </a:lnTo>
                <a:lnTo>
                  <a:pt x="5090" y="865"/>
                </a:lnTo>
                <a:lnTo>
                  <a:pt x="5065" y="717"/>
                </a:lnTo>
                <a:lnTo>
                  <a:pt x="5041" y="544"/>
                </a:lnTo>
                <a:lnTo>
                  <a:pt x="4942" y="395"/>
                </a:lnTo>
                <a:lnTo>
                  <a:pt x="4843" y="247"/>
                </a:lnTo>
                <a:lnTo>
                  <a:pt x="4695" y="148"/>
                </a:lnTo>
                <a:lnTo>
                  <a:pt x="4547" y="49"/>
                </a:lnTo>
                <a:lnTo>
                  <a:pt x="437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4"/>
          <p:cNvSpPr/>
          <p:nvPr/>
        </p:nvSpPr>
        <p:spPr>
          <a:xfrm>
            <a:off x="8538821" y="1516054"/>
            <a:ext cx="175805" cy="175770"/>
          </a:xfrm>
          <a:custGeom>
            <a:rect b="b" l="l" r="r" t="t"/>
            <a:pathLst>
              <a:path extrusionOk="0" h="5090" w="5091">
                <a:moveTo>
                  <a:pt x="717" y="0"/>
                </a:moveTo>
                <a:lnTo>
                  <a:pt x="544" y="49"/>
                </a:lnTo>
                <a:lnTo>
                  <a:pt x="396" y="148"/>
                </a:lnTo>
                <a:lnTo>
                  <a:pt x="272" y="247"/>
                </a:lnTo>
                <a:lnTo>
                  <a:pt x="149" y="395"/>
                </a:lnTo>
                <a:lnTo>
                  <a:pt x="74" y="544"/>
                </a:lnTo>
                <a:lnTo>
                  <a:pt x="25" y="717"/>
                </a:lnTo>
                <a:lnTo>
                  <a:pt x="0" y="865"/>
                </a:lnTo>
                <a:lnTo>
                  <a:pt x="25" y="1038"/>
                </a:lnTo>
                <a:lnTo>
                  <a:pt x="74" y="1211"/>
                </a:lnTo>
                <a:lnTo>
                  <a:pt x="149" y="1359"/>
                </a:lnTo>
                <a:lnTo>
                  <a:pt x="272" y="1507"/>
                </a:lnTo>
                <a:lnTo>
                  <a:pt x="3583" y="4818"/>
                </a:lnTo>
                <a:lnTo>
                  <a:pt x="3731" y="4942"/>
                </a:lnTo>
                <a:lnTo>
                  <a:pt x="3879" y="5016"/>
                </a:lnTo>
                <a:lnTo>
                  <a:pt x="4052" y="5065"/>
                </a:lnTo>
                <a:lnTo>
                  <a:pt x="4201" y="5090"/>
                </a:lnTo>
                <a:lnTo>
                  <a:pt x="4374" y="5065"/>
                </a:lnTo>
                <a:lnTo>
                  <a:pt x="4547" y="5016"/>
                </a:lnTo>
                <a:lnTo>
                  <a:pt x="4695" y="4942"/>
                </a:lnTo>
                <a:lnTo>
                  <a:pt x="4843" y="4818"/>
                </a:lnTo>
                <a:lnTo>
                  <a:pt x="4942" y="4695"/>
                </a:lnTo>
                <a:lnTo>
                  <a:pt x="5041" y="4522"/>
                </a:lnTo>
                <a:lnTo>
                  <a:pt x="5065" y="4373"/>
                </a:lnTo>
                <a:lnTo>
                  <a:pt x="5090" y="4200"/>
                </a:lnTo>
                <a:lnTo>
                  <a:pt x="5065" y="4027"/>
                </a:lnTo>
                <a:lnTo>
                  <a:pt x="5041" y="3879"/>
                </a:lnTo>
                <a:lnTo>
                  <a:pt x="4942" y="3706"/>
                </a:lnTo>
                <a:lnTo>
                  <a:pt x="4843" y="3583"/>
                </a:lnTo>
                <a:lnTo>
                  <a:pt x="1507" y="247"/>
                </a:lnTo>
                <a:lnTo>
                  <a:pt x="1359" y="148"/>
                </a:lnTo>
                <a:lnTo>
                  <a:pt x="1211" y="49"/>
                </a:lnTo>
                <a:lnTo>
                  <a:pt x="10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4"/>
          <p:cNvSpPr/>
          <p:nvPr/>
        </p:nvSpPr>
        <p:spPr>
          <a:xfrm>
            <a:off x="8836023" y="-203351"/>
            <a:ext cx="109226" cy="109261"/>
          </a:xfrm>
          <a:custGeom>
            <a:rect b="b" l="l" r="r" t="t"/>
            <a:pathLst>
              <a:path extrusionOk="0" h="3164" w="3163">
                <a:moveTo>
                  <a:pt x="1581" y="1"/>
                </a:moveTo>
                <a:lnTo>
                  <a:pt x="1408" y="25"/>
                </a:lnTo>
                <a:lnTo>
                  <a:pt x="1260" y="25"/>
                </a:lnTo>
                <a:lnTo>
                  <a:pt x="1112" y="75"/>
                </a:lnTo>
                <a:lnTo>
                  <a:pt x="964" y="124"/>
                </a:lnTo>
                <a:lnTo>
                  <a:pt x="840" y="198"/>
                </a:lnTo>
                <a:lnTo>
                  <a:pt x="692" y="272"/>
                </a:lnTo>
                <a:lnTo>
                  <a:pt x="470" y="470"/>
                </a:lnTo>
                <a:lnTo>
                  <a:pt x="272" y="692"/>
                </a:lnTo>
                <a:lnTo>
                  <a:pt x="198" y="841"/>
                </a:lnTo>
                <a:lnTo>
                  <a:pt x="124" y="964"/>
                </a:lnTo>
                <a:lnTo>
                  <a:pt x="74" y="1112"/>
                </a:lnTo>
                <a:lnTo>
                  <a:pt x="50" y="1261"/>
                </a:lnTo>
                <a:lnTo>
                  <a:pt x="25" y="1409"/>
                </a:lnTo>
                <a:lnTo>
                  <a:pt x="0" y="1582"/>
                </a:lnTo>
                <a:lnTo>
                  <a:pt x="25" y="1730"/>
                </a:lnTo>
                <a:lnTo>
                  <a:pt x="50" y="1903"/>
                </a:lnTo>
                <a:lnTo>
                  <a:pt x="74" y="2051"/>
                </a:lnTo>
                <a:lnTo>
                  <a:pt x="124" y="2200"/>
                </a:lnTo>
                <a:lnTo>
                  <a:pt x="198" y="2323"/>
                </a:lnTo>
                <a:lnTo>
                  <a:pt x="272" y="2447"/>
                </a:lnTo>
                <a:lnTo>
                  <a:pt x="470" y="2694"/>
                </a:lnTo>
                <a:lnTo>
                  <a:pt x="692" y="2891"/>
                </a:lnTo>
                <a:lnTo>
                  <a:pt x="840" y="2966"/>
                </a:lnTo>
                <a:lnTo>
                  <a:pt x="964" y="3040"/>
                </a:lnTo>
                <a:lnTo>
                  <a:pt x="1112" y="3089"/>
                </a:lnTo>
                <a:lnTo>
                  <a:pt x="1260" y="3114"/>
                </a:lnTo>
                <a:lnTo>
                  <a:pt x="1408" y="3138"/>
                </a:lnTo>
                <a:lnTo>
                  <a:pt x="1581" y="3163"/>
                </a:lnTo>
                <a:lnTo>
                  <a:pt x="1754" y="3138"/>
                </a:lnTo>
                <a:lnTo>
                  <a:pt x="1903" y="3114"/>
                </a:lnTo>
                <a:lnTo>
                  <a:pt x="2051" y="3089"/>
                </a:lnTo>
                <a:lnTo>
                  <a:pt x="2199" y="3040"/>
                </a:lnTo>
                <a:lnTo>
                  <a:pt x="2323" y="2966"/>
                </a:lnTo>
                <a:lnTo>
                  <a:pt x="2471" y="2891"/>
                </a:lnTo>
                <a:lnTo>
                  <a:pt x="2693" y="2694"/>
                </a:lnTo>
                <a:lnTo>
                  <a:pt x="2891" y="2447"/>
                </a:lnTo>
                <a:lnTo>
                  <a:pt x="2965" y="2323"/>
                </a:lnTo>
                <a:lnTo>
                  <a:pt x="3039" y="2200"/>
                </a:lnTo>
                <a:lnTo>
                  <a:pt x="3089" y="2051"/>
                </a:lnTo>
                <a:lnTo>
                  <a:pt x="3113" y="1903"/>
                </a:lnTo>
                <a:lnTo>
                  <a:pt x="3138" y="1730"/>
                </a:lnTo>
                <a:lnTo>
                  <a:pt x="3163" y="1582"/>
                </a:lnTo>
                <a:lnTo>
                  <a:pt x="3138" y="1409"/>
                </a:lnTo>
                <a:lnTo>
                  <a:pt x="3113" y="1261"/>
                </a:lnTo>
                <a:lnTo>
                  <a:pt x="3089" y="1112"/>
                </a:lnTo>
                <a:lnTo>
                  <a:pt x="3039" y="964"/>
                </a:lnTo>
                <a:lnTo>
                  <a:pt x="2965" y="841"/>
                </a:lnTo>
                <a:lnTo>
                  <a:pt x="2891" y="692"/>
                </a:lnTo>
                <a:lnTo>
                  <a:pt x="2693" y="470"/>
                </a:lnTo>
                <a:lnTo>
                  <a:pt x="2471" y="272"/>
                </a:lnTo>
                <a:lnTo>
                  <a:pt x="2323" y="198"/>
                </a:lnTo>
                <a:lnTo>
                  <a:pt x="2199" y="124"/>
                </a:lnTo>
                <a:lnTo>
                  <a:pt x="2051" y="75"/>
                </a:lnTo>
                <a:lnTo>
                  <a:pt x="1903" y="25"/>
                </a:lnTo>
                <a:lnTo>
                  <a:pt x="1754" y="25"/>
                </a:lnTo>
                <a:lnTo>
                  <a:pt x="15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4"/>
          <p:cNvSpPr/>
          <p:nvPr/>
        </p:nvSpPr>
        <p:spPr>
          <a:xfrm>
            <a:off x="8045037" y="905896"/>
            <a:ext cx="176668" cy="175805"/>
          </a:xfrm>
          <a:custGeom>
            <a:rect b="b" l="l" r="r" t="t"/>
            <a:pathLst>
              <a:path extrusionOk="0" h="5091" w="5116">
                <a:moveTo>
                  <a:pt x="4226" y="0"/>
                </a:moveTo>
                <a:lnTo>
                  <a:pt x="4053" y="25"/>
                </a:lnTo>
                <a:lnTo>
                  <a:pt x="3880" y="74"/>
                </a:lnTo>
                <a:lnTo>
                  <a:pt x="3732" y="148"/>
                </a:lnTo>
                <a:lnTo>
                  <a:pt x="3608" y="272"/>
                </a:lnTo>
                <a:lnTo>
                  <a:pt x="272" y="3583"/>
                </a:lnTo>
                <a:lnTo>
                  <a:pt x="149" y="3731"/>
                </a:lnTo>
                <a:lnTo>
                  <a:pt x="75" y="3879"/>
                </a:lnTo>
                <a:lnTo>
                  <a:pt x="25" y="4052"/>
                </a:lnTo>
                <a:lnTo>
                  <a:pt x="1" y="4225"/>
                </a:lnTo>
                <a:lnTo>
                  <a:pt x="25" y="4374"/>
                </a:lnTo>
                <a:lnTo>
                  <a:pt x="75" y="4546"/>
                </a:lnTo>
                <a:lnTo>
                  <a:pt x="149" y="4695"/>
                </a:lnTo>
                <a:lnTo>
                  <a:pt x="272" y="4843"/>
                </a:lnTo>
                <a:lnTo>
                  <a:pt x="421" y="4942"/>
                </a:lnTo>
                <a:lnTo>
                  <a:pt x="569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36" y="5041"/>
                </a:lnTo>
                <a:lnTo>
                  <a:pt x="1384" y="4942"/>
                </a:lnTo>
                <a:lnTo>
                  <a:pt x="1508" y="4843"/>
                </a:lnTo>
                <a:lnTo>
                  <a:pt x="4843" y="1507"/>
                </a:lnTo>
                <a:lnTo>
                  <a:pt x="4967" y="1384"/>
                </a:lnTo>
                <a:lnTo>
                  <a:pt x="5041" y="1211"/>
                </a:lnTo>
                <a:lnTo>
                  <a:pt x="5091" y="1063"/>
                </a:lnTo>
                <a:lnTo>
                  <a:pt x="5115" y="890"/>
                </a:lnTo>
                <a:lnTo>
                  <a:pt x="5091" y="717"/>
                </a:lnTo>
                <a:lnTo>
                  <a:pt x="5041" y="544"/>
                </a:lnTo>
                <a:lnTo>
                  <a:pt x="4967" y="395"/>
                </a:lnTo>
                <a:lnTo>
                  <a:pt x="4843" y="272"/>
                </a:lnTo>
                <a:lnTo>
                  <a:pt x="4720" y="148"/>
                </a:lnTo>
                <a:lnTo>
                  <a:pt x="4547" y="74"/>
                </a:lnTo>
                <a:lnTo>
                  <a:pt x="4399" y="25"/>
                </a:lnTo>
                <a:lnTo>
                  <a:pt x="42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4"/>
          <p:cNvSpPr/>
          <p:nvPr/>
        </p:nvSpPr>
        <p:spPr>
          <a:xfrm>
            <a:off x="8045037" y="905896"/>
            <a:ext cx="176668" cy="175805"/>
          </a:xfrm>
          <a:custGeom>
            <a:rect b="b" l="l" r="r" t="t"/>
            <a:pathLst>
              <a:path extrusionOk="0" h="5091" w="5116">
                <a:moveTo>
                  <a:pt x="890" y="0"/>
                </a:moveTo>
                <a:lnTo>
                  <a:pt x="717" y="25"/>
                </a:lnTo>
                <a:lnTo>
                  <a:pt x="569" y="74"/>
                </a:lnTo>
                <a:lnTo>
                  <a:pt x="421" y="148"/>
                </a:lnTo>
                <a:lnTo>
                  <a:pt x="272" y="272"/>
                </a:lnTo>
                <a:lnTo>
                  <a:pt x="149" y="395"/>
                </a:lnTo>
                <a:lnTo>
                  <a:pt x="75" y="544"/>
                </a:lnTo>
                <a:lnTo>
                  <a:pt x="25" y="717"/>
                </a:lnTo>
                <a:lnTo>
                  <a:pt x="1" y="890"/>
                </a:lnTo>
                <a:lnTo>
                  <a:pt x="25" y="1063"/>
                </a:lnTo>
                <a:lnTo>
                  <a:pt x="75" y="1211"/>
                </a:lnTo>
                <a:lnTo>
                  <a:pt x="149" y="1384"/>
                </a:lnTo>
                <a:lnTo>
                  <a:pt x="272" y="1507"/>
                </a:lnTo>
                <a:lnTo>
                  <a:pt x="3608" y="4843"/>
                </a:lnTo>
                <a:lnTo>
                  <a:pt x="3732" y="4942"/>
                </a:lnTo>
                <a:lnTo>
                  <a:pt x="3880" y="5041"/>
                </a:lnTo>
                <a:lnTo>
                  <a:pt x="4053" y="5090"/>
                </a:lnTo>
                <a:lnTo>
                  <a:pt x="4399" y="5090"/>
                </a:lnTo>
                <a:lnTo>
                  <a:pt x="4547" y="5041"/>
                </a:lnTo>
                <a:lnTo>
                  <a:pt x="4720" y="4942"/>
                </a:lnTo>
                <a:lnTo>
                  <a:pt x="4843" y="4843"/>
                </a:lnTo>
                <a:lnTo>
                  <a:pt x="4967" y="4695"/>
                </a:lnTo>
                <a:lnTo>
                  <a:pt x="5041" y="4546"/>
                </a:lnTo>
                <a:lnTo>
                  <a:pt x="5091" y="4374"/>
                </a:lnTo>
                <a:lnTo>
                  <a:pt x="5115" y="4225"/>
                </a:lnTo>
                <a:lnTo>
                  <a:pt x="5091" y="4052"/>
                </a:lnTo>
                <a:lnTo>
                  <a:pt x="5041" y="3879"/>
                </a:lnTo>
                <a:lnTo>
                  <a:pt x="4967" y="3731"/>
                </a:lnTo>
                <a:lnTo>
                  <a:pt x="4843" y="3583"/>
                </a:lnTo>
                <a:lnTo>
                  <a:pt x="1508" y="272"/>
                </a:lnTo>
                <a:lnTo>
                  <a:pt x="1384" y="148"/>
                </a:lnTo>
                <a:lnTo>
                  <a:pt x="1236" y="74"/>
                </a:lnTo>
                <a:lnTo>
                  <a:pt x="1063" y="25"/>
                </a:lnTo>
                <a:lnTo>
                  <a:pt x="8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 flipH="1">
            <a:off x="-1798300" y="3785790"/>
            <a:ext cx="2730395" cy="2145055"/>
            <a:chOff x="-1654575" y="4709215"/>
            <a:chExt cx="2730395" cy="2145055"/>
          </a:xfrm>
        </p:grpSpPr>
        <p:sp>
          <p:nvSpPr>
            <p:cNvPr id="314" name="Google Shape;314;p24"/>
            <p:cNvSpPr/>
            <p:nvPr/>
          </p:nvSpPr>
          <p:spPr>
            <a:xfrm>
              <a:off x="-1070098" y="4709215"/>
              <a:ext cx="2145919" cy="2145055"/>
            </a:xfrm>
            <a:custGeom>
              <a:rect b="b" l="l" r="r" t="t"/>
              <a:pathLst>
                <a:path extrusionOk="0" h="62117" w="62142">
                  <a:moveTo>
                    <a:pt x="31059" y="692"/>
                  </a:moveTo>
                  <a:lnTo>
                    <a:pt x="31849" y="717"/>
                  </a:lnTo>
                  <a:lnTo>
                    <a:pt x="32640" y="742"/>
                  </a:lnTo>
                  <a:lnTo>
                    <a:pt x="33406" y="791"/>
                  </a:lnTo>
                  <a:lnTo>
                    <a:pt x="34172" y="865"/>
                  </a:lnTo>
                  <a:lnTo>
                    <a:pt x="34938" y="940"/>
                  </a:lnTo>
                  <a:lnTo>
                    <a:pt x="35679" y="1038"/>
                  </a:lnTo>
                  <a:lnTo>
                    <a:pt x="36445" y="1162"/>
                  </a:lnTo>
                  <a:lnTo>
                    <a:pt x="37186" y="1310"/>
                  </a:lnTo>
                  <a:lnTo>
                    <a:pt x="37927" y="1483"/>
                  </a:lnTo>
                  <a:lnTo>
                    <a:pt x="38644" y="1656"/>
                  </a:lnTo>
                  <a:lnTo>
                    <a:pt x="39361" y="1854"/>
                  </a:lnTo>
                  <a:lnTo>
                    <a:pt x="40077" y="2076"/>
                  </a:lnTo>
                  <a:lnTo>
                    <a:pt x="40794" y="2299"/>
                  </a:lnTo>
                  <a:lnTo>
                    <a:pt x="41510" y="2546"/>
                  </a:lnTo>
                  <a:lnTo>
                    <a:pt x="42202" y="2817"/>
                  </a:lnTo>
                  <a:lnTo>
                    <a:pt x="42869" y="3089"/>
                  </a:lnTo>
                  <a:lnTo>
                    <a:pt x="43561" y="3386"/>
                  </a:lnTo>
                  <a:lnTo>
                    <a:pt x="44228" y="3707"/>
                  </a:lnTo>
                  <a:lnTo>
                    <a:pt x="44870" y="4028"/>
                  </a:lnTo>
                  <a:lnTo>
                    <a:pt x="45538" y="4374"/>
                  </a:lnTo>
                  <a:lnTo>
                    <a:pt x="46180" y="4720"/>
                  </a:lnTo>
                  <a:lnTo>
                    <a:pt x="46798" y="5091"/>
                  </a:lnTo>
                  <a:lnTo>
                    <a:pt x="47415" y="5486"/>
                  </a:lnTo>
                  <a:lnTo>
                    <a:pt x="48033" y="5881"/>
                  </a:lnTo>
                  <a:lnTo>
                    <a:pt x="48626" y="6301"/>
                  </a:lnTo>
                  <a:lnTo>
                    <a:pt x="49219" y="6746"/>
                  </a:lnTo>
                  <a:lnTo>
                    <a:pt x="49812" y="7191"/>
                  </a:lnTo>
                  <a:lnTo>
                    <a:pt x="50380" y="7635"/>
                  </a:lnTo>
                  <a:lnTo>
                    <a:pt x="50924" y="8105"/>
                  </a:lnTo>
                  <a:lnTo>
                    <a:pt x="51468" y="8599"/>
                  </a:lnTo>
                  <a:lnTo>
                    <a:pt x="52011" y="9093"/>
                  </a:lnTo>
                  <a:lnTo>
                    <a:pt x="52530" y="9612"/>
                  </a:lnTo>
                  <a:lnTo>
                    <a:pt x="53049" y="10131"/>
                  </a:lnTo>
                  <a:lnTo>
                    <a:pt x="53543" y="10650"/>
                  </a:lnTo>
                  <a:lnTo>
                    <a:pt x="54012" y="11193"/>
                  </a:lnTo>
                  <a:lnTo>
                    <a:pt x="54482" y="11762"/>
                  </a:lnTo>
                  <a:lnTo>
                    <a:pt x="54951" y="12330"/>
                  </a:lnTo>
                  <a:lnTo>
                    <a:pt x="55396" y="12898"/>
                  </a:lnTo>
                  <a:lnTo>
                    <a:pt x="55816" y="13491"/>
                  </a:lnTo>
                  <a:lnTo>
                    <a:pt x="56236" y="14084"/>
                  </a:lnTo>
                  <a:lnTo>
                    <a:pt x="56632" y="14702"/>
                  </a:lnTo>
                  <a:lnTo>
                    <a:pt x="57027" y="15320"/>
                  </a:lnTo>
                  <a:lnTo>
                    <a:pt x="57397" y="15962"/>
                  </a:lnTo>
                  <a:lnTo>
                    <a:pt x="57768" y="16605"/>
                  </a:lnTo>
                  <a:lnTo>
                    <a:pt x="58114" y="17247"/>
                  </a:lnTo>
                  <a:lnTo>
                    <a:pt x="58435" y="17914"/>
                  </a:lnTo>
                  <a:lnTo>
                    <a:pt x="58732" y="18581"/>
                  </a:lnTo>
                  <a:lnTo>
                    <a:pt x="59028" y="19248"/>
                  </a:lnTo>
                  <a:lnTo>
                    <a:pt x="59325" y="19940"/>
                  </a:lnTo>
                  <a:lnTo>
                    <a:pt x="59596" y="20632"/>
                  </a:lnTo>
                  <a:lnTo>
                    <a:pt x="59844" y="21324"/>
                  </a:lnTo>
                  <a:lnTo>
                    <a:pt x="60066" y="22040"/>
                  </a:lnTo>
                  <a:lnTo>
                    <a:pt x="60288" y="22757"/>
                  </a:lnTo>
                  <a:lnTo>
                    <a:pt x="60461" y="23473"/>
                  </a:lnTo>
                  <a:lnTo>
                    <a:pt x="60659" y="24215"/>
                  </a:lnTo>
                  <a:lnTo>
                    <a:pt x="60807" y="24956"/>
                  </a:lnTo>
                  <a:lnTo>
                    <a:pt x="60955" y="25697"/>
                  </a:lnTo>
                  <a:lnTo>
                    <a:pt x="61079" y="26438"/>
                  </a:lnTo>
                  <a:lnTo>
                    <a:pt x="61178" y="27204"/>
                  </a:lnTo>
                  <a:lnTo>
                    <a:pt x="61277" y="27970"/>
                  </a:lnTo>
                  <a:lnTo>
                    <a:pt x="61351" y="28736"/>
                  </a:lnTo>
                  <a:lnTo>
                    <a:pt x="61400" y="29502"/>
                  </a:lnTo>
                  <a:lnTo>
                    <a:pt x="61425" y="30268"/>
                  </a:lnTo>
                  <a:lnTo>
                    <a:pt x="61425" y="31059"/>
                  </a:lnTo>
                  <a:lnTo>
                    <a:pt x="61425" y="31849"/>
                  </a:lnTo>
                  <a:lnTo>
                    <a:pt x="61400" y="32615"/>
                  </a:lnTo>
                  <a:lnTo>
                    <a:pt x="61351" y="33381"/>
                  </a:lnTo>
                  <a:lnTo>
                    <a:pt x="61277" y="34147"/>
                  </a:lnTo>
                  <a:lnTo>
                    <a:pt x="61178" y="34913"/>
                  </a:lnTo>
                  <a:lnTo>
                    <a:pt x="61079" y="35679"/>
                  </a:lnTo>
                  <a:lnTo>
                    <a:pt x="60955" y="36421"/>
                  </a:lnTo>
                  <a:lnTo>
                    <a:pt x="60807" y="37162"/>
                  </a:lnTo>
                  <a:lnTo>
                    <a:pt x="60659" y="37903"/>
                  </a:lnTo>
                  <a:lnTo>
                    <a:pt x="60461" y="38644"/>
                  </a:lnTo>
                  <a:lnTo>
                    <a:pt x="60288" y="39361"/>
                  </a:lnTo>
                  <a:lnTo>
                    <a:pt x="60066" y="40077"/>
                  </a:lnTo>
                  <a:lnTo>
                    <a:pt x="59844" y="40794"/>
                  </a:lnTo>
                  <a:lnTo>
                    <a:pt x="59596" y="41486"/>
                  </a:lnTo>
                  <a:lnTo>
                    <a:pt x="59325" y="42178"/>
                  </a:lnTo>
                  <a:lnTo>
                    <a:pt x="59028" y="42869"/>
                  </a:lnTo>
                  <a:lnTo>
                    <a:pt x="58732" y="43536"/>
                  </a:lnTo>
                  <a:lnTo>
                    <a:pt x="58435" y="44204"/>
                  </a:lnTo>
                  <a:lnTo>
                    <a:pt x="58114" y="44871"/>
                  </a:lnTo>
                  <a:lnTo>
                    <a:pt x="57768" y="45513"/>
                  </a:lnTo>
                  <a:lnTo>
                    <a:pt x="57397" y="46156"/>
                  </a:lnTo>
                  <a:lnTo>
                    <a:pt x="57027" y="46798"/>
                  </a:lnTo>
                  <a:lnTo>
                    <a:pt x="56632" y="47416"/>
                  </a:lnTo>
                  <a:lnTo>
                    <a:pt x="56236" y="48009"/>
                  </a:lnTo>
                  <a:lnTo>
                    <a:pt x="55816" y="48626"/>
                  </a:lnTo>
                  <a:lnTo>
                    <a:pt x="55396" y="49219"/>
                  </a:lnTo>
                  <a:lnTo>
                    <a:pt x="54951" y="49788"/>
                  </a:lnTo>
                  <a:lnTo>
                    <a:pt x="54482" y="50356"/>
                  </a:lnTo>
                  <a:lnTo>
                    <a:pt x="54012" y="50924"/>
                  </a:lnTo>
                  <a:lnTo>
                    <a:pt x="53543" y="51468"/>
                  </a:lnTo>
                  <a:lnTo>
                    <a:pt x="53049" y="51987"/>
                  </a:lnTo>
                  <a:lnTo>
                    <a:pt x="52530" y="52506"/>
                  </a:lnTo>
                  <a:lnTo>
                    <a:pt x="52011" y="53024"/>
                  </a:lnTo>
                  <a:lnTo>
                    <a:pt x="51468" y="53519"/>
                  </a:lnTo>
                  <a:lnTo>
                    <a:pt x="50924" y="54013"/>
                  </a:lnTo>
                  <a:lnTo>
                    <a:pt x="50380" y="54482"/>
                  </a:lnTo>
                  <a:lnTo>
                    <a:pt x="49812" y="54927"/>
                  </a:lnTo>
                  <a:lnTo>
                    <a:pt x="49219" y="55372"/>
                  </a:lnTo>
                  <a:lnTo>
                    <a:pt x="48626" y="55816"/>
                  </a:lnTo>
                  <a:lnTo>
                    <a:pt x="48033" y="56236"/>
                  </a:lnTo>
                  <a:lnTo>
                    <a:pt x="47415" y="56632"/>
                  </a:lnTo>
                  <a:lnTo>
                    <a:pt x="46798" y="57027"/>
                  </a:lnTo>
                  <a:lnTo>
                    <a:pt x="46180" y="57398"/>
                  </a:lnTo>
                  <a:lnTo>
                    <a:pt x="45538" y="57744"/>
                  </a:lnTo>
                  <a:lnTo>
                    <a:pt x="44870" y="58090"/>
                  </a:lnTo>
                  <a:lnTo>
                    <a:pt x="44228" y="58411"/>
                  </a:lnTo>
                  <a:lnTo>
                    <a:pt x="43561" y="58732"/>
                  </a:lnTo>
                  <a:lnTo>
                    <a:pt x="42869" y="59028"/>
                  </a:lnTo>
                  <a:lnTo>
                    <a:pt x="42202" y="59300"/>
                  </a:lnTo>
                  <a:lnTo>
                    <a:pt x="41510" y="59572"/>
                  </a:lnTo>
                  <a:lnTo>
                    <a:pt x="40794" y="59819"/>
                  </a:lnTo>
                  <a:lnTo>
                    <a:pt x="40077" y="60042"/>
                  </a:lnTo>
                  <a:lnTo>
                    <a:pt x="39361" y="60264"/>
                  </a:lnTo>
                  <a:lnTo>
                    <a:pt x="38644" y="60462"/>
                  </a:lnTo>
                  <a:lnTo>
                    <a:pt x="37927" y="60635"/>
                  </a:lnTo>
                  <a:lnTo>
                    <a:pt x="37186" y="60807"/>
                  </a:lnTo>
                  <a:lnTo>
                    <a:pt x="36445" y="60931"/>
                  </a:lnTo>
                  <a:lnTo>
                    <a:pt x="35679" y="61055"/>
                  </a:lnTo>
                  <a:lnTo>
                    <a:pt x="34938" y="61178"/>
                  </a:lnTo>
                  <a:lnTo>
                    <a:pt x="34172" y="61252"/>
                  </a:lnTo>
                  <a:lnTo>
                    <a:pt x="33406" y="61326"/>
                  </a:lnTo>
                  <a:lnTo>
                    <a:pt x="32640" y="61376"/>
                  </a:lnTo>
                  <a:lnTo>
                    <a:pt x="31849" y="61400"/>
                  </a:lnTo>
                  <a:lnTo>
                    <a:pt x="31059" y="61425"/>
                  </a:lnTo>
                  <a:lnTo>
                    <a:pt x="30293" y="61400"/>
                  </a:lnTo>
                  <a:lnTo>
                    <a:pt x="29502" y="61376"/>
                  </a:lnTo>
                  <a:lnTo>
                    <a:pt x="28736" y="61326"/>
                  </a:lnTo>
                  <a:lnTo>
                    <a:pt x="27970" y="61252"/>
                  </a:lnTo>
                  <a:lnTo>
                    <a:pt x="27204" y="61178"/>
                  </a:lnTo>
                  <a:lnTo>
                    <a:pt x="26463" y="61055"/>
                  </a:lnTo>
                  <a:lnTo>
                    <a:pt x="25697" y="60931"/>
                  </a:lnTo>
                  <a:lnTo>
                    <a:pt x="24956" y="60807"/>
                  </a:lnTo>
                  <a:lnTo>
                    <a:pt x="24214" y="60635"/>
                  </a:lnTo>
                  <a:lnTo>
                    <a:pt x="23498" y="60462"/>
                  </a:lnTo>
                  <a:lnTo>
                    <a:pt x="22757" y="60264"/>
                  </a:lnTo>
                  <a:lnTo>
                    <a:pt x="22065" y="60042"/>
                  </a:lnTo>
                  <a:lnTo>
                    <a:pt x="21348" y="59819"/>
                  </a:lnTo>
                  <a:lnTo>
                    <a:pt x="20632" y="59572"/>
                  </a:lnTo>
                  <a:lnTo>
                    <a:pt x="19940" y="59300"/>
                  </a:lnTo>
                  <a:lnTo>
                    <a:pt x="19273" y="59028"/>
                  </a:lnTo>
                  <a:lnTo>
                    <a:pt x="18581" y="58732"/>
                  </a:lnTo>
                  <a:lnTo>
                    <a:pt x="17914" y="58411"/>
                  </a:lnTo>
                  <a:lnTo>
                    <a:pt x="17272" y="58090"/>
                  </a:lnTo>
                  <a:lnTo>
                    <a:pt x="16604" y="57744"/>
                  </a:lnTo>
                  <a:lnTo>
                    <a:pt x="15962" y="57398"/>
                  </a:lnTo>
                  <a:lnTo>
                    <a:pt x="15344" y="57027"/>
                  </a:lnTo>
                  <a:lnTo>
                    <a:pt x="14727" y="56632"/>
                  </a:lnTo>
                  <a:lnTo>
                    <a:pt x="14109" y="56236"/>
                  </a:lnTo>
                  <a:lnTo>
                    <a:pt x="13516" y="55816"/>
                  </a:lnTo>
                  <a:lnTo>
                    <a:pt x="12923" y="55372"/>
                  </a:lnTo>
                  <a:lnTo>
                    <a:pt x="12330" y="54927"/>
                  </a:lnTo>
                  <a:lnTo>
                    <a:pt x="11762" y="54482"/>
                  </a:lnTo>
                  <a:lnTo>
                    <a:pt x="11218" y="54013"/>
                  </a:lnTo>
                  <a:lnTo>
                    <a:pt x="10674" y="53519"/>
                  </a:lnTo>
                  <a:lnTo>
                    <a:pt x="10131" y="53024"/>
                  </a:lnTo>
                  <a:lnTo>
                    <a:pt x="9612" y="52506"/>
                  </a:lnTo>
                  <a:lnTo>
                    <a:pt x="9093" y="51987"/>
                  </a:lnTo>
                  <a:lnTo>
                    <a:pt x="8599" y="51468"/>
                  </a:lnTo>
                  <a:lnTo>
                    <a:pt x="8130" y="50924"/>
                  </a:lnTo>
                  <a:lnTo>
                    <a:pt x="7660" y="50356"/>
                  </a:lnTo>
                  <a:lnTo>
                    <a:pt x="7191" y="49788"/>
                  </a:lnTo>
                  <a:lnTo>
                    <a:pt x="6746" y="49219"/>
                  </a:lnTo>
                  <a:lnTo>
                    <a:pt x="6326" y="48626"/>
                  </a:lnTo>
                  <a:lnTo>
                    <a:pt x="5906" y="48009"/>
                  </a:lnTo>
                  <a:lnTo>
                    <a:pt x="5510" y="47416"/>
                  </a:lnTo>
                  <a:lnTo>
                    <a:pt x="5115" y="46798"/>
                  </a:lnTo>
                  <a:lnTo>
                    <a:pt x="4745" y="46156"/>
                  </a:lnTo>
                  <a:lnTo>
                    <a:pt x="4374" y="45513"/>
                  </a:lnTo>
                  <a:lnTo>
                    <a:pt x="4028" y="44871"/>
                  </a:lnTo>
                  <a:lnTo>
                    <a:pt x="3707" y="44204"/>
                  </a:lnTo>
                  <a:lnTo>
                    <a:pt x="3386" y="43536"/>
                  </a:lnTo>
                  <a:lnTo>
                    <a:pt x="3089" y="42869"/>
                  </a:lnTo>
                  <a:lnTo>
                    <a:pt x="2817" y="42178"/>
                  </a:lnTo>
                  <a:lnTo>
                    <a:pt x="2545" y="41486"/>
                  </a:lnTo>
                  <a:lnTo>
                    <a:pt x="2298" y="40794"/>
                  </a:lnTo>
                  <a:lnTo>
                    <a:pt x="2076" y="40077"/>
                  </a:lnTo>
                  <a:lnTo>
                    <a:pt x="1854" y="39361"/>
                  </a:lnTo>
                  <a:lnTo>
                    <a:pt x="1681" y="38644"/>
                  </a:lnTo>
                  <a:lnTo>
                    <a:pt x="1483" y="37903"/>
                  </a:lnTo>
                  <a:lnTo>
                    <a:pt x="1335" y="37162"/>
                  </a:lnTo>
                  <a:lnTo>
                    <a:pt x="1187" y="36421"/>
                  </a:lnTo>
                  <a:lnTo>
                    <a:pt x="1063" y="35679"/>
                  </a:lnTo>
                  <a:lnTo>
                    <a:pt x="964" y="34913"/>
                  </a:lnTo>
                  <a:lnTo>
                    <a:pt x="865" y="34147"/>
                  </a:lnTo>
                  <a:lnTo>
                    <a:pt x="791" y="33381"/>
                  </a:lnTo>
                  <a:lnTo>
                    <a:pt x="742" y="32615"/>
                  </a:lnTo>
                  <a:lnTo>
                    <a:pt x="717" y="31849"/>
                  </a:lnTo>
                  <a:lnTo>
                    <a:pt x="717" y="31059"/>
                  </a:lnTo>
                  <a:lnTo>
                    <a:pt x="717" y="30268"/>
                  </a:lnTo>
                  <a:lnTo>
                    <a:pt x="742" y="29502"/>
                  </a:lnTo>
                  <a:lnTo>
                    <a:pt x="791" y="28736"/>
                  </a:lnTo>
                  <a:lnTo>
                    <a:pt x="865" y="27970"/>
                  </a:lnTo>
                  <a:lnTo>
                    <a:pt x="964" y="27204"/>
                  </a:lnTo>
                  <a:lnTo>
                    <a:pt x="1063" y="26438"/>
                  </a:lnTo>
                  <a:lnTo>
                    <a:pt x="1187" y="25697"/>
                  </a:lnTo>
                  <a:lnTo>
                    <a:pt x="1335" y="24956"/>
                  </a:lnTo>
                  <a:lnTo>
                    <a:pt x="1483" y="24215"/>
                  </a:lnTo>
                  <a:lnTo>
                    <a:pt x="1681" y="23473"/>
                  </a:lnTo>
                  <a:lnTo>
                    <a:pt x="1854" y="22757"/>
                  </a:lnTo>
                  <a:lnTo>
                    <a:pt x="2076" y="22040"/>
                  </a:lnTo>
                  <a:lnTo>
                    <a:pt x="2298" y="21324"/>
                  </a:lnTo>
                  <a:lnTo>
                    <a:pt x="2545" y="20632"/>
                  </a:lnTo>
                  <a:lnTo>
                    <a:pt x="2817" y="19940"/>
                  </a:lnTo>
                  <a:lnTo>
                    <a:pt x="3089" y="19248"/>
                  </a:lnTo>
                  <a:lnTo>
                    <a:pt x="3386" y="18581"/>
                  </a:lnTo>
                  <a:lnTo>
                    <a:pt x="3707" y="17914"/>
                  </a:lnTo>
                  <a:lnTo>
                    <a:pt x="4028" y="17247"/>
                  </a:lnTo>
                  <a:lnTo>
                    <a:pt x="4374" y="16605"/>
                  </a:lnTo>
                  <a:lnTo>
                    <a:pt x="4745" y="15962"/>
                  </a:lnTo>
                  <a:lnTo>
                    <a:pt x="5115" y="15320"/>
                  </a:lnTo>
                  <a:lnTo>
                    <a:pt x="5510" y="14702"/>
                  </a:lnTo>
                  <a:lnTo>
                    <a:pt x="5906" y="14084"/>
                  </a:lnTo>
                  <a:lnTo>
                    <a:pt x="6326" y="13491"/>
                  </a:lnTo>
                  <a:lnTo>
                    <a:pt x="6746" y="12898"/>
                  </a:lnTo>
                  <a:lnTo>
                    <a:pt x="7191" y="12330"/>
                  </a:lnTo>
                  <a:lnTo>
                    <a:pt x="7660" y="11762"/>
                  </a:lnTo>
                  <a:lnTo>
                    <a:pt x="8130" y="11193"/>
                  </a:lnTo>
                  <a:lnTo>
                    <a:pt x="8599" y="10650"/>
                  </a:lnTo>
                  <a:lnTo>
                    <a:pt x="9093" y="10131"/>
                  </a:lnTo>
                  <a:lnTo>
                    <a:pt x="9612" y="9612"/>
                  </a:lnTo>
                  <a:lnTo>
                    <a:pt x="10131" y="9093"/>
                  </a:lnTo>
                  <a:lnTo>
                    <a:pt x="10674" y="8599"/>
                  </a:lnTo>
                  <a:lnTo>
                    <a:pt x="11218" y="8105"/>
                  </a:lnTo>
                  <a:lnTo>
                    <a:pt x="11762" y="7635"/>
                  </a:lnTo>
                  <a:lnTo>
                    <a:pt x="12330" y="7191"/>
                  </a:lnTo>
                  <a:lnTo>
                    <a:pt x="12923" y="6746"/>
                  </a:lnTo>
                  <a:lnTo>
                    <a:pt x="13516" y="6301"/>
                  </a:lnTo>
                  <a:lnTo>
                    <a:pt x="14109" y="5881"/>
                  </a:lnTo>
                  <a:lnTo>
                    <a:pt x="14727" y="5486"/>
                  </a:lnTo>
                  <a:lnTo>
                    <a:pt x="15344" y="5091"/>
                  </a:lnTo>
                  <a:lnTo>
                    <a:pt x="15962" y="4720"/>
                  </a:lnTo>
                  <a:lnTo>
                    <a:pt x="16604" y="4374"/>
                  </a:lnTo>
                  <a:lnTo>
                    <a:pt x="17272" y="4028"/>
                  </a:lnTo>
                  <a:lnTo>
                    <a:pt x="17914" y="3707"/>
                  </a:lnTo>
                  <a:lnTo>
                    <a:pt x="18581" y="3386"/>
                  </a:lnTo>
                  <a:lnTo>
                    <a:pt x="19273" y="3089"/>
                  </a:lnTo>
                  <a:lnTo>
                    <a:pt x="19940" y="2817"/>
                  </a:lnTo>
                  <a:lnTo>
                    <a:pt x="20632" y="2546"/>
                  </a:lnTo>
                  <a:lnTo>
                    <a:pt x="21348" y="2299"/>
                  </a:lnTo>
                  <a:lnTo>
                    <a:pt x="22065" y="2076"/>
                  </a:lnTo>
                  <a:lnTo>
                    <a:pt x="22757" y="1854"/>
                  </a:lnTo>
                  <a:lnTo>
                    <a:pt x="23498" y="1656"/>
                  </a:lnTo>
                  <a:lnTo>
                    <a:pt x="24214" y="1483"/>
                  </a:lnTo>
                  <a:lnTo>
                    <a:pt x="24956" y="1310"/>
                  </a:lnTo>
                  <a:lnTo>
                    <a:pt x="25697" y="1162"/>
                  </a:lnTo>
                  <a:lnTo>
                    <a:pt x="26463" y="1038"/>
                  </a:lnTo>
                  <a:lnTo>
                    <a:pt x="27204" y="940"/>
                  </a:lnTo>
                  <a:lnTo>
                    <a:pt x="27970" y="865"/>
                  </a:lnTo>
                  <a:lnTo>
                    <a:pt x="28736" y="791"/>
                  </a:lnTo>
                  <a:lnTo>
                    <a:pt x="29502" y="742"/>
                  </a:lnTo>
                  <a:lnTo>
                    <a:pt x="30293" y="717"/>
                  </a:lnTo>
                  <a:lnTo>
                    <a:pt x="31059" y="692"/>
                  </a:lnTo>
                  <a:close/>
                  <a:moveTo>
                    <a:pt x="30268" y="1"/>
                  </a:moveTo>
                  <a:lnTo>
                    <a:pt x="29477" y="25"/>
                  </a:lnTo>
                  <a:lnTo>
                    <a:pt x="28687" y="75"/>
                  </a:lnTo>
                  <a:lnTo>
                    <a:pt x="27896" y="149"/>
                  </a:lnTo>
                  <a:lnTo>
                    <a:pt x="27130" y="248"/>
                  </a:lnTo>
                  <a:lnTo>
                    <a:pt x="26339" y="347"/>
                  </a:lnTo>
                  <a:lnTo>
                    <a:pt x="25573" y="470"/>
                  </a:lnTo>
                  <a:lnTo>
                    <a:pt x="24807" y="618"/>
                  </a:lnTo>
                  <a:lnTo>
                    <a:pt x="24066" y="791"/>
                  </a:lnTo>
                  <a:lnTo>
                    <a:pt x="23325" y="964"/>
                  </a:lnTo>
                  <a:lnTo>
                    <a:pt x="22584" y="1162"/>
                  </a:lnTo>
                  <a:lnTo>
                    <a:pt x="21843" y="1384"/>
                  </a:lnTo>
                  <a:lnTo>
                    <a:pt x="21126" y="1631"/>
                  </a:lnTo>
                  <a:lnTo>
                    <a:pt x="20409" y="1878"/>
                  </a:lnTo>
                  <a:lnTo>
                    <a:pt x="19693" y="2150"/>
                  </a:lnTo>
                  <a:lnTo>
                    <a:pt x="19001" y="2447"/>
                  </a:lnTo>
                  <a:lnTo>
                    <a:pt x="18309" y="2743"/>
                  </a:lnTo>
                  <a:lnTo>
                    <a:pt x="17617" y="3064"/>
                  </a:lnTo>
                  <a:lnTo>
                    <a:pt x="16950" y="3386"/>
                  </a:lnTo>
                  <a:lnTo>
                    <a:pt x="16283" y="3756"/>
                  </a:lnTo>
                  <a:lnTo>
                    <a:pt x="15616" y="4102"/>
                  </a:lnTo>
                  <a:lnTo>
                    <a:pt x="14974" y="4498"/>
                  </a:lnTo>
                  <a:lnTo>
                    <a:pt x="14331" y="4893"/>
                  </a:lnTo>
                  <a:lnTo>
                    <a:pt x="13714" y="5313"/>
                  </a:lnTo>
                  <a:lnTo>
                    <a:pt x="13096" y="5733"/>
                  </a:lnTo>
                  <a:lnTo>
                    <a:pt x="12503" y="6178"/>
                  </a:lnTo>
                  <a:lnTo>
                    <a:pt x="11910" y="6622"/>
                  </a:lnTo>
                  <a:lnTo>
                    <a:pt x="11317" y="7092"/>
                  </a:lnTo>
                  <a:lnTo>
                    <a:pt x="10749" y="7586"/>
                  </a:lnTo>
                  <a:lnTo>
                    <a:pt x="10205" y="8080"/>
                  </a:lnTo>
                  <a:lnTo>
                    <a:pt x="9637" y="8574"/>
                  </a:lnTo>
                  <a:lnTo>
                    <a:pt x="9118" y="9093"/>
                  </a:lnTo>
                  <a:lnTo>
                    <a:pt x="8599" y="9637"/>
                  </a:lnTo>
                  <a:lnTo>
                    <a:pt x="8080" y="10180"/>
                  </a:lnTo>
                  <a:lnTo>
                    <a:pt x="7586" y="10749"/>
                  </a:lnTo>
                  <a:lnTo>
                    <a:pt x="7116" y="11317"/>
                  </a:lnTo>
                  <a:lnTo>
                    <a:pt x="6647" y="11885"/>
                  </a:lnTo>
                  <a:lnTo>
                    <a:pt x="6178" y="12478"/>
                  </a:lnTo>
                  <a:lnTo>
                    <a:pt x="5733" y="13096"/>
                  </a:lnTo>
                  <a:lnTo>
                    <a:pt x="5313" y="13689"/>
                  </a:lnTo>
                  <a:lnTo>
                    <a:pt x="4917" y="14331"/>
                  </a:lnTo>
                  <a:lnTo>
                    <a:pt x="4497" y="14949"/>
                  </a:lnTo>
                  <a:lnTo>
                    <a:pt x="4127" y="15616"/>
                  </a:lnTo>
                  <a:lnTo>
                    <a:pt x="3756" y="16259"/>
                  </a:lnTo>
                  <a:lnTo>
                    <a:pt x="3410" y="16926"/>
                  </a:lnTo>
                  <a:lnTo>
                    <a:pt x="3064" y="17593"/>
                  </a:lnTo>
                  <a:lnTo>
                    <a:pt x="2743" y="18285"/>
                  </a:lnTo>
                  <a:lnTo>
                    <a:pt x="2447" y="18977"/>
                  </a:lnTo>
                  <a:lnTo>
                    <a:pt x="2175" y="19668"/>
                  </a:lnTo>
                  <a:lnTo>
                    <a:pt x="1903" y="20385"/>
                  </a:lnTo>
                  <a:lnTo>
                    <a:pt x="1631" y="21101"/>
                  </a:lnTo>
                  <a:lnTo>
                    <a:pt x="1409" y="21818"/>
                  </a:lnTo>
                  <a:lnTo>
                    <a:pt x="1187" y="22559"/>
                  </a:lnTo>
                  <a:lnTo>
                    <a:pt x="989" y="23300"/>
                  </a:lnTo>
                  <a:lnTo>
                    <a:pt x="791" y="24042"/>
                  </a:lnTo>
                  <a:lnTo>
                    <a:pt x="643" y="24808"/>
                  </a:lnTo>
                  <a:lnTo>
                    <a:pt x="495" y="25574"/>
                  </a:lnTo>
                  <a:lnTo>
                    <a:pt x="371" y="26340"/>
                  </a:lnTo>
                  <a:lnTo>
                    <a:pt x="248" y="27106"/>
                  </a:lnTo>
                  <a:lnTo>
                    <a:pt x="174" y="27896"/>
                  </a:lnTo>
                  <a:lnTo>
                    <a:pt x="99" y="28662"/>
                  </a:lnTo>
                  <a:lnTo>
                    <a:pt x="50" y="29453"/>
                  </a:lnTo>
                  <a:lnTo>
                    <a:pt x="25" y="30268"/>
                  </a:lnTo>
                  <a:lnTo>
                    <a:pt x="1" y="31059"/>
                  </a:lnTo>
                  <a:lnTo>
                    <a:pt x="25" y="31849"/>
                  </a:lnTo>
                  <a:lnTo>
                    <a:pt x="50" y="32665"/>
                  </a:lnTo>
                  <a:lnTo>
                    <a:pt x="99" y="33456"/>
                  </a:lnTo>
                  <a:lnTo>
                    <a:pt x="174" y="34221"/>
                  </a:lnTo>
                  <a:lnTo>
                    <a:pt x="248" y="35012"/>
                  </a:lnTo>
                  <a:lnTo>
                    <a:pt x="371" y="35778"/>
                  </a:lnTo>
                  <a:lnTo>
                    <a:pt x="495" y="36544"/>
                  </a:lnTo>
                  <a:lnTo>
                    <a:pt x="643" y="37310"/>
                  </a:lnTo>
                  <a:lnTo>
                    <a:pt x="791" y="38076"/>
                  </a:lnTo>
                  <a:lnTo>
                    <a:pt x="989" y="38817"/>
                  </a:lnTo>
                  <a:lnTo>
                    <a:pt x="1187" y="39558"/>
                  </a:lnTo>
                  <a:lnTo>
                    <a:pt x="1409" y="40275"/>
                  </a:lnTo>
                  <a:lnTo>
                    <a:pt x="1631" y="41016"/>
                  </a:lnTo>
                  <a:lnTo>
                    <a:pt x="1903" y="41733"/>
                  </a:lnTo>
                  <a:lnTo>
                    <a:pt x="2175" y="42449"/>
                  </a:lnTo>
                  <a:lnTo>
                    <a:pt x="2447" y="43141"/>
                  </a:lnTo>
                  <a:lnTo>
                    <a:pt x="2743" y="43833"/>
                  </a:lnTo>
                  <a:lnTo>
                    <a:pt x="3064" y="44525"/>
                  </a:lnTo>
                  <a:lnTo>
                    <a:pt x="3410" y="45192"/>
                  </a:lnTo>
                  <a:lnTo>
                    <a:pt x="3756" y="45859"/>
                  </a:lnTo>
                  <a:lnTo>
                    <a:pt x="4127" y="46501"/>
                  </a:lnTo>
                  <a:lnTo>
                    <a:pt x="4497" y="47144"/>
                  </a:lnTo>
                  <a:lnTo>
                    <a:pt x="4917" y="47786"/>
                  </a:lnTo>
                  <a:lnTo>
                    <a:pt x="5313" y="48404"/>
                  </a:lnTo>
                  <a:lnTo>
                    <a:pt x="5733" y="49022"/>
                  </a:lnTo>
                  <a:lnTo>
                    <a:pt x="6178" y="49639"/>
                  </a:lnTo>
                  <a:lnTo>
                    <a:pt x="6647" y="50232"/>
                  </a:lnTo>
                  <a:lnTo>
                    <a:pt x="7116" y="50801"/>
                  </a:lnTo>
                  <a:lnTo>
                    <a:pt x="7586" y="51369"/>
                  </a:lnTo>
                  <a:lnTo>
                    <a:pt x="8080" y="51937"/>
                  </a:lnTo>
                  <a:lnTo>
                    <a:pt x="8599" y="52481"/>
                  </a:lnTo>
                  <a:lnTo>
                    <a:pt x="9118" y="53024"/>
                  </a:lnTo>
                  <a:lnTo>
                    <a:pt x="9637" y="53543"/>
                  </a:lnTo>
                  <a:lnTo>
                    <a:pt x="10205" y="54037"/>
                  </a:lnTo>
                  <a:lnTo>
                    <a:pt x="10749" y="54532"/>
                  </a:lnTo>
                  <a:lnTo>
                    <a:pt x="11317" y="55026"/>
                  </a:lnTo>
                  <a:lnTo>
                    <a:pt x="11910" y="55495"/>
                  </a:lnTo>
                  <a:lnTo>
                    <a:pt x="12503" y="55940"/>
                  </a:lnTo>
                  <a:lnTo>
                    <a:pt x="13096" y="56385"/>
                  </a:lnTo>
                  <a:lnTo>
                    <a:pt x="13714" y="56805"/>
                  </a:lnTo>
                  <a:lnTo>
                    <a:pt x="14331" y="57225"/>
                  </a:lnTo>
                  <a:lnTo>
                    <a:pt x="14974" y="57620"/>
                  </a:lnTo>
                  <a:lnTo>
                    <a:pt x="15616" y="57991"/>
                  </a:lnTo>
                  <a:lnTo>
                    <a:pt x="16283" y="58361"/>
                  </a:lnTo>
                  <a:lnTo>
                    <a:pt x="16950" y="58707"/>
                  </a:lnTo>
                  <a:lnTo>
                    <a:pt x="17617" y="59053"/>
                  </a:lnTo>
                  <a:lnTo>
                    <a:pt x="18309" y="59374"/>
                  </a:lnTo>
                  <a:lnTo>
                    <a:pt x="19001" y="59671"/>
                  </a:lnTo>
                  <a:lnTo>
                    <a:pt x="19693" y="59967"/>
                  </a:lnTo>
                  <a:lnTo>
                    <a:pt x="20409" y="60239"/>
                  </a:lnTo>
                  <a:lnTo>
                    <a:pt x="21126" y="60486"/>
                  </a:lnTo>
                  <a:lnTo>
                    <a:pt x="21843" y="60733"/>
                  </a:lnTo>
                  <a:lnTo>
                    <a:pt x="22584" y="60931"/>
                  </a:lnTo>
                  <a:lnTo>
                    <a:pt x="23325" y="61153"/>
                  </a:lnTo>
                  <a:lnTo>
                    <a:pt x="24066" y="61326"/>
                  </a:lnTo>
                  <a:lnTo>
                    <a:pt x="24807" y="61499"/>
                  </a:lnTo>
                  <a:lnTo>
                    <a:pt x="25573" y="61648"/>
                  </a:lnTo>
                  <a:lnTo>
                    <a:pt x="26339" y="61771"/>
                  </a:lnTo>
                  <a:lnTo>
                    <a:pt x="27130" y="61870"/>
                  </a:lnTo>
                  <a:lnTo>
                    <a:pt x="27896" y="61969"/>
                  </a:lnTo>
                  <a:lnTo>
                    <a:pt x="28687" y="62043"/>
                  </a:lnTo>
                  <a:lnTo>
                    <a:pt x="29477" y="62092"/>
                  </a:lnTo>
                  <a:lnTo>
                    <a:pt x="30268" y="62117"/>
                  </a:lnTo>
                  <a:lnTo>
                    <a:pt x="31874" y="62117"/>
                  </a:lnTo>
                  <a:lnTo>
                    <a:pt x="32665" y="62092"/>
                  </a:lnTo>
                  <a:lnTo>
                    <a:pt x="33455" y="62043"/>
                  </a:lnTo>
                  <a:lnTo>
                    <a:pt x="34246" y="61969"/>
                  </a:lnTo>
                  <a:lnTo>
                    <a:pt x="35012" y="61870"/>
                  </a:lnTo>
                  <a:lnTo>
                    <a:pt x="35803" y="61771"/>
                  </a:lnTo>
                  <a:lnTo>
                    <a:pt x="36569" y="61648"/>
                  </a:lnTo>
                  <a:lnTo>
                    <a:pt x="37334" y="61499"/>
                  </a:lnTo>
                  <a:lnTo>
                    <a:pt x="38076" y="61326"/>
                  </a:lnTo>
                  <a:lnTo>
                    <a:pt x="38817" y="61153"/>
                  </a:lnTo>
                  <a:lnTo>
                    <a:pt x="39558" y="60931"/>
                  </a:lnTo>
                  <a:lnTo>
                    <a:pt x="40299" y="60733"/>
                  </a:lnTo>
                  <a:lnTo>
                    <a:pt x="41016" y="60486"/>
                  </a:lnTo>
                  <a:lnTo>
                    <a:pt x="41733" y="60239"/>
                  </a:lnTo>
                  <a:lnTo>
                    <a:pt x="42449" y="59967"/>
                  </a:lnTo>
                  <a:lnTo>
                    <a:pt x="43141" y="59671"/>
                  </a:lnTo>
                  <a:lnTo>
                    <a:pt x="43833" y="59374"/>
                  </a:lnTo>
                  <a:lnTo>
                    <a:pt x="44525" y="59053"/>
                  </a:lnTo>
                  <a:lnTo>
                    <a:pt x="45192" y="58707"/>
                  </a:lnTo>
                  <a:lnTo>
                    <a:pt x="45859" y="58361"/>
                  </a:lnTo>
                  <a:lnTo>
                    <a:pt x="46526" y="57991"/>
                  </a:lnTo>
                  <a:lnTo>
                    <a:pt x="47168" y="57620"/>
                  </a:lnTo>
                  <a:lnTo>
                    <a:pt x="47811" y="57225"/>
                  </a:lnTo>
                  <a:lnTo>
                    <a:pt x="48428" y="56805"/>
                  </a:lnTo>
                  <a:lnTo>
                    <a:pt x="49046" y="56385"/>
                  </a:lnTo>
                  <a:lnTo>
                    <a:pt x="49639" y="55940"/>
                  </a:lnTo>
                  <a:lnTo>
                    <a:pt x="50232" y="55495"/>
                  </a:lnTo>
                  <a:lnTo>
                    <a:pt x="50825" y="55026"/>
                  </a:lnTo>
                  <a:lnTo>
                    <a:pt x="51393" y="54532"/>
                  </a:lnTo>
                  <a:lnTo>
                    <a:pt x="51937" y="54037"/>
                  </a:lnTo>
                  <a:lnTo>
                    <a:pt x="52505" y="53543"/>
                  </a:lnTo>
                  <a:lnTo>
                    <a:pt x="53024" y="53024"/>
                  </a:lnTo>
                  <a:lnTo>
                    <a:pt x="53543" y="52481"/>
                  </a:lnTo>
                  <a:lnTo>
                    <a:pt x="54062" y="51937"/>
                  </a:lnTo>
                  <a:lnTo>
                    <a:pt x="54556" y="51369"/>
                  </a:lnTo>
                  <a:lnTo>
                    <a:pt x="55025" y="50801"/>
                  </a:lnTo>
                  <a:lnTo>
                    <a:pt x="55495" y="50232"/>
                  </a:lnTo>
                  <a:lnTo>
                    <a:pt x="55964" y="49639"/>
                  </a:lnTo>
                  <a:lnTo>
                    <a:pt x="56384" y="49022"/>
                  </a:lnTo>
                  <a:lnTo>
                    <a:pt x="56829" y="48404"/>
                  </a:lnTo>
                  <a:lnTo>
                    <a:pt x="57225" y="47786"/>
                  </a:lnTo>
                  <a:lnTo>
                    <a:pt x="57620" y="47144"/>
                  </a:lnTo>
                  <a:lnTo>
                    <a:pt x="58015" y="46501"/>
                  </a:lnTo>
                  <a:lnTo>
                    <a:pt x="58386" y="45859"/>
                  </a:lnTo>
                  <a:lnTo>
                    <a:pt x="58732" y="45192"/>
                  </a:lnTo>
                  <a:lnTo>
                    <a:pt x="59078" y="44525"/>
                  </a:lnTo>
                  <a:lnTo>
                    <a:pt x="59399" y="43833"/>
                  </a:lnTo>
                  <a:lnTo>
                    <a:pt x="59695" y="43141"/>
                  </a:lnTo>
                  <a:lnTo>
                    <a:pt x="59967" y="42449"/>
                  </a:lnTo>
                  <a:lnTo>
                    <a:pt x="60239" y="41733"/>
                  </a:lnTo>
                  <a:lnTo>
                    <a:pt x="60511" y="41016"/>
                  </a:lnTo>
                  <a:lnTo>
                    <a:pt x="60733" y="40275"/>
                  </a:lnTo>
                  <a:lnTo>
                    <a:pt x="60955" y="39558"/>
                  </a:lnTo>
                  <a:lnTo>
                    <a:pt x="61153" y="38817"/>
                  </a:lnTo>
                  <a:lnTo>
                    <a:pt x="61351" y="38076"/>
                  </a:lnTo>
                  <a:lnTo>
                    <a:pt x="61499" y="37310"/>
                  </a:lnTo>
                  <a:lnTo>
                    <a:pt x="61647" y="36544"/>
                  </a:lnTo>
                  <a:lnTo>
                    <a:pt x="61771" y="35778"/>
                  </a:lnTo>
                  <a:lnTo>
                    <a:pt x="61894" y="35012"/>
                  </a:lnTo>
                  <a:lnTo>
                    <a:pt x="61968" y="34221"/>
                  </a:lnTo>
                  <a:lnTo>
                    <a:pt x="62043" y="33456"/>
                  </a:lnTo>
                  <a:lnTo>
                    <a:pt x="62092" y="32665"/>
                  </a:lnTo>
                  <a:lnTo>
                    <a:pt x="62117" y="31849"/>
                  </a:lnTo>
                  <a:lnTo>
                    <a:pt x="62141" y="31059"/>
                  </a:lnTo>
                  <a:lnTo>
                    <a:pt x="62117" y="30268"/>
                  </a:lnTo>
                  <a:lnTo>
                    <a:pt x="62092" y="29453"/>
                  </a:lnTo>
                  <a:lnTo>
                    <a:pt x="62043" y="28662"/>
                  </a:lnTo>
                  <a:lnTo>
                    <a:pt x="61968" y="27896"/>
                  </a:lnTo>
                  <a:lnTo>
                    <a:pt x="61894" y="27106"/>
                  </a:lnTo>
                  <a:lnTo>
                    <a:pt x="61771" y="26340"/>
                  </a:lnTo>
                  <a:lnTo>
                    <a:pt x="61647" y="25574"/>
                  </a:lnTo>
                  <a:lnTo>
                    <a:pt x="61499" y="24808"/>
                  </a:lnTo>
                  <a:lnTo>
                    <a:pt x="61351" y="24042"/>
                  </a:lnTo>
                  <a:lnTo>
                    <a:pt x="61153" y="23300"/>
                  </a:lnTo>
                  <a:lnTo>
                    <a:pt x="60955" y="22559"/>
                  </a:lnTo>
                  <a:lnTo>
                    <a:pt x="60733" y="21818"/>
                  </a:lnTo>
                  <a:lnTo>
                    <a:pt x="60511" y="21101"/>
                  </a:lnTo>
                  <a:lnTo>
                    <a:pt x="60239" y="20385"/>
                  </a:lnTo>
                  <a:lnTo>
                    <a:pt x="59967" y="19668"/>
                  </a:lnTo>
                  <a:lnTo>
                    <a:pt x="59695" y="18977"/>
                  </a:lnTo>
                  <a:lnTo>
                    <a:pt x="59399" y="18285"/>
                  </a:lnTo>
                  <a:lnTo>
                    <a:pt x="59078" y="17593"/>
                  </a:lnTo>
                  <a:lnTo>
                    <a:pt x="58732" y="16926"/>
                  </a:lnTo>
                  <a:lnTo>
                    <a:pt x="58386" y="16259"/>
                  </a:lnTo>
                  <a:lnTo>
                    <a:pt x="58015" y="15616"/>
                  </a:lnTo>
                  <a:lnTo>
                    <a:pt x="57620" y="14949"/>
                  </a:lnTo>
                  <a:lnTo>
                    <a:pt x="57225" y="14331"/>
                  </a:lnTo>
                  <a:lnTo>
                    <a:pt x="56829" y="13689"/>
                  </a:lnTo>
                  <a:lnTo>
                    <a:pt x="56384" y="13096"/>
                  </a:lnTo>
                  <a:lnTo>
                    <a:pt x="55964" y="12478"/>
                  </a:lnTo>
                  <a:lnTo>
                    <a:pt x="55495" y="11885"/>
                  </a:lnTo>
                  <a:lnTo>
                    <a:pt x="55025" y="11317"/>
                  </a:lnTo>
                  <a:lnTo>
                    <a:pt x="54556" y="10749"/>
                  </a:lnTo>
                  <a:lnTo>
                    <a:pt x="54062" y="10180"/>
                  </a:lnTo>
                  <a:lnTo>
                    <a:pt x="53543" y="9637"/>
                  </a:lnTo>
                  <a:lnTo>
                    <a:pt x="53024" y="9093"/>
                  </a:lnTo>
                  <a:lnTo>
                    <a:pt x="52505" y="8574"/>
                  </a:lnTo>
                  <a:lnTo>
                    <a:pt x="51937" y="8080"/>
                  </a:lnTo>
                  <a:lnTo>
                    <a:pt x="51393" y="7586"/>
                  </a:lnTo>
                  <a:lnTo>
                    <a:pt x="50825" y="7092"/>
                  </a:lnTo>
                  <a:lnTo>
                    <a:pt x="50232" y="6622"/>
                  </a:lnTo>
                  <a:lnTo>
                    <a:pt x="49639" y="6178"/>
                  </a:lnTo>
                  <a:lnTo>
                    <a:pt x="49046" y="5733"/>
                  </a:lnTo>
                  <a:lnTo>
                    <a:pt x="48428" y="5313"/>
                  </a:lnTo>
                  <a:lnTo>
                    <a:pt x="47811" y="4893"/>
                  </a:lnTo>
                  <a:lnTo>
                    <a:pt x="47168" y="4498"/>
                  </a:lnTo>
                  <a:lnTo>
                    <a:pt x="46526" y="4102"/>
                  </a:lnTo>
                  <a:lnTo>
                    <a:pt x="45859" y="3756"/>
                  </a:lnTo>
                  <a:lnTo>
                    <a:pt x="45192" y="3386"/>
                  </a:lnTo>
                  <a:lnTo>
                    <a:pt x="44525" y="3064"/>
                  </a:lnTo>
                  <a:lnTo>
                    <a:pt x="43833" y="2743"/>
                  </a:lnTo>
                  <a:lnTo>
                    <a:pt x="43141" y="2447"/>
                  </a:lnTo>
                  <a:lnTo>
                    <a:pt x="42449" y="2150"/>
                  </a:lnTo>
                  <a:lnTo>
                    <a:pt x="41733" y="1878"/>
                  </a:lnTo>
                  <a:lnTo>
                    <a:pt x="41016" y="1631"/>
                  </a:lnTo>
                  <a:lnTo>
                    <a:pt x="40299" y="1384"/>
                  </a:lnTo>
                  <a:lnTo>
                    <a:pt x="39558" y="1162"/>
                  </a:lnTo>
                  <a:lnTo>
                    <a:pt x="38817" y="964"/>
                  </a:lnTo>
                  <a:lnTo>
                    <a:pt x="38076" y="791"/>
                  </a:lnTo>
                  <a:lnTo>
                    <a:pt x="37334" y="618"/>
                  </a:lnTo>
                  <a:lnTo>
                    <a:pt x="36569" y="470"/>
                  </a:lnTo>
                  <a:lnTo>
                    <a:pt x="35803" y="347"/>
                  </a:lnTo>
                  <a:lnTo>
                    <a:pt x="35012" y="248"/>
                  </a:lnTo>
                  <a:lnTo>
                    <a:pt x="34246" y="149"/>
                  </a:lnTo>
                  <a:lnTo>
                    <a:pt x="33455" y="75"/>
                  </a:lnTo>
                  <a:lnTo>
                    <a:pt x="32665" y="25"/>
                  </a:lnTo>
                  <a:lnTo>
                    <a:pt x="318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-1511340" y="4891755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4201" y="0"/>
                  </a:moveTo>
                  <a:lnTo>
                    <a:pt x="4028" y="25"/>
                  </a:lnTo>
                  <a:lnTo>
                    <a:pt x="3880" y="74"/>
                  </a:lnTo>
                  <a:lnTo>
                    <a:pt x="3707" y="148"/>
                  </a:lnTo>
                  <a:lnTo>
                    <a:pt x="3583" y="272"/>
                  </a:lnTo>
                  <a:lnTo>
                    <a:pt x="248" y="3608"/>
                  </a:lnTo>
                  <a:lnTo>
                    <a:pt x="149" y="3731"/>
                  </a:lnTo>
                  <a:lnTo>
                    <a:pt x="50" y="3879"/>
                  </a:lnTo>
                  <a:lnTo>
                    <a:pt x="1" y="4052"/>
                  </a:lnTo>
                  <a:lnTo>
                    <a:pt x="1" y="4225"/>
                  </a:lnTo>
                  <a:lnTo>
                    <a:pt x="1" y="4398"/>
                  </a:lnTo>
                  <a:lnTo>
                    <a:pt x="50" y="4547"/>
                  </a:lnTo>
                  <a:lnTo>
                    <a:pt x="149" y="4695"/>
                  </a:lnTo>
                  <a:lnTo>
                    <a:pt x="248" y="4843"/>
                  </a:lnTo>
                  <a:lnTo>
                    <a:pt x="396" y="4967"/>
                  </a:lnTo>
                  <a:lnTo>
                    <a:pt x="544" y="5041"/>
                  </a:lnTo>
                  <a:lnTo>
                    <a:pt x="717" y="5090"/>
                  </a:lnTo>
                  <a:lnTo>
                    <a:pt x="1038" y="5090"/>
                  </a:lnTo>
                  <a:lnTo>
                    <a:pt x="1211" y="5041"/>
                  </a:lnTo>
                  <a:lnTo>
                    <a:pt x="1360" y="4967"/>
                  </a:lnTo>
                  <a:lnTo>
                    <a:pt x="1508" y="4843"/>
                  </a:lnTo>
                  <a:lnTo>
                    <a:pt x="4819" y="1507"/>
                  </a:lnTo>
                  <a:lnTo>
                    <a:pt x="4942" y="1384"/>
                  </a:lnTo>
                  <a:lnTo>
                    <a:pt x="5016" y="1236"/>
                  </a:lnTo>
                  <a:lnTo>
                    <a:pt x="5066" y="1063"/>
                  </a:lnTo>
                  <a:lnTo>
                    <a:pt x="5091" y="890"/>
                  </a:lnTo>
                  <a:lnTo>
                    <a:pt x="5066" y="717"/>
                  </a:lnTo>
                  <a:lnTo>
                    <a:pt x="5016" y="568"/>
                  </a:lnTo>
                  <a:lnTo>
                    <a:pt x="4942" y="396"/>
                  </a:lnTo>
                  <a:lnTo>
                    <a:pt x="4819" y="272"/>
                  </a:lnTo>
                  <a:lnTo>
                    <a:pt x="4695" y="148"/>
                  </a:lnTo>
                  <a:lnTo>
                    <a:pt x="4547" y="74"/>
                  </a:lnTo>
                  <a:lnTo>
                    <a:pt x="4374" y="2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-1511340" y="4891755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866" y="0"/>
                  </a:moveTo>
                  <a:lnTo>
                    <a:pt x="717" y="25"/>
                  </a:lnTo>
                  <a:lnTo>
                    <a:pt x="544" y="74"/>
                  </a:lnTo>
                  <a:lnTo>
                    <a:pt x="396" y="148"/>
                  </a:lnTo>
                  <a:lnTo>
                    <a:pt x="248" y="272"/>
                  </a:lnTo>
                  <a:lnTo>
                    <a:pt x="149" y="396"/>
                  </a:lnTo>
                  <a:lnTo>
                    <a:pt x="50" y="568"/>
                  </a:lnTo>
                  <a:lnTo>
                    <a:pt x="1" y="717"/>
                  </a:lnTo>
                  <a:lnTo>
                    <a:pt x="1" y="890"/>
                  </a:lnTo>
                  <a:lnTo>
                    <a:pt x="1" y="1063"/>
                  </a:lnTo>
                  <a:lnTo>
                    <a:pt x="50" y="1236"/>
                  </a:lnTo>
                  <a:lnTo>
                    <a:pt x="149" y="1384"/>
                  </a:lnTo>
                  <a:lnTo>
                    <a:pt x="248" y="1507"/>
                  </a:lnTo>
                  <a:lnTo>
                    <a:pt x="3583" y="4843"/>
                  </a:lnTo>
                  <a:lnTo>
                    <a:pt x="3707" y="4967"/>
                  </a:lnTo>
                  <a:lnTo>
                    <a:pt x="3880" y="5041"/>
                  </a:lnTo>
                  <a:lnTo>
                    <a:pt x="4028" y="5090"/>
                  </a:lnTo>
                  <a:lnTo>
                    <a:pt x="4374" y="5090"/>
                  </a:lnTo>
                  <a:lnTo>
                    <a:pt x="4547" y="5041"/>
                  </a:lnTo>
                  <a:lnTo>
                    <a:pt x="4695" y="4967"/>
                  </a:lnTo>
                  <a:lnTo>
                    <a:pt x="4819" y="4843"/>
                  </a:lnTo>
                  <a:lnTo>
                    <a:pt x="4942" y="4695"/>
                  </a:lnTo>
                  <a:lnTo>
                    <a:pt x="5016" y="4547"/>
                  </a:lnTo>
                  <a:lnTo>
                    <a:pt x="5066" y="4398"/>
                  </a:lnTo>
                  <a:lnTo>
                    <a:pt x="5091" y="4225"/>
                  </a:lnTo>
                  <a:lnTo>
                    <a:pt x="5066" y="4052"/>
                  </a:lnTo>
                  <a:lnTo>
                    <a:pt x="5016" y="3879"/>
                  </a:lnTo>
                  <a:lnTo>
                    <a:pt x="4942" y="3731"/>
                  </a:lnTo>
                  <a:lnTo>
                    <a:pt x="4819" y="3608"/>
                  </a:lnTo>
                  <a:lnTo>
                    <a:pt x="1508" y="272"/>
                  </a:lnTo>
                  <a:lnTo>
                    <a:pt x="1360" y="148"/>
                  </a:lnTo>
                  <a:lnTo>
                    <a:pt x="1211" y="74"/>
                  </a:lnTo>
                  <a:lnTo>
                    <a:pt x="1038" y="25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-1654575" y="5496783"/>
              <a:ext cx="224427" cy="223563"/>
            </a:xfrm>
            <a:custGeom>
              <a:rect b="b" l="l" r="r" t="t"/>
              <a:pathLst>
                <a:path extrusionOk="0" h="6474" w="6499">
                  <a:moveTo>
                    <a:pt x="2916" y="0"/>
                  </a:moveTo>
                  <a:lnTo>
                    <a:pt x="2595" y="50"/>
                  </a:lnTo>
                  <a:lnTo>
                    <a:pt x="2298" y="149"/>
                  </a:lnTo>
                  <a:lnTo>
                    <a:pt x="2002" y="247"/>
                  </a:lnTo>
                  <a:lnTo>
                    <a:pt x="1705" y="396"/>
                  </a:lnTo>
                  <a:lnTo>
                    <a:pt x="1434" y="544"/>
                  </a:lnTo>
                  <a:lnTo>
                    <a:pt x="1186" y="742"/>
                  </a:lnTo>
                  <a:lnTo>
                    <a:pt x="964" y="939"/>
                  </a:lnTo>
                  <a:lnTo>
                    <a:pt x="742" y="1186"/>
                  </a:lnTo>
                  <a:lnTo>
                    <a:pt x="569" y="1433"/>
                  </a:lnTo>
                  <a:lnTo>
                    <a:pt x="396" y="1705"/>
                  </a:lnTo>
                  <a:lnTo>
                    <a:pt x="272" y="1977"/>
                  </a:lnTo>
                  <a:lnTo>
                    <a:pt x="149" y="2273"/>
                  </a:lnTo>
                  <a:lnTo>
                    <a:pt x="75" y="2595"/>
                  </a:lnTo>
                  <a:lnTo>
                    <a:pt x="25" y="2916"/>
                  </a:lnTo>
                  <a:lnTo>
                    <a:pt x="1" y="3237"/>
                  </a:lnTo>
                  <a:lnTo>
                    <a:pt x="25" y="3583"/>
                  </a:lnTo>
                  <a:lnTo>
                    <a:pt x="75" y="3904"/>
                  </a:lnTo>
                  <a:lnTo>
                    <a:pt x="149" y="4201"/>
                  </a:lnTo>
                  <a:lnTo>
                    <a:pt x="272" y="4497"/>
                  </a:lnTo>
                  <a:lnTo>
                    <a:pt x="396" y="4794"/>
                  </a:lnTo>
                  <a:lnTo>
                    <a:pt x="569" y="5065"/>
                  </a:lnTo>
                  <a:lnTo>
                    <a:pt x="742" y="5313"/>
                  </a:lnTo>
                  <a:lnTo>
                    <a:pt x="964" y="5535"/>
                  </a:lnTo>
                  <a:lnTo>
                    <a:pt x="1186" y="5733"/>
                  </a:lnTo>
                  <a:lnTo>
                    <a:pt x="1434" y="5930"/>
                  </a:lnTo>
                  <a:lnTo>
                    <a:pt x="1705" y="6103"/>
                  </a:lnTo>
                  <a:lnTo>
                    <a:pt x="2002" y="6227"/>
                  </a:lnTo>
                  <a:lnTo>
                    <a:pt x="2298" y="6350"/>
                  </a:lnTo>
                  <a:lnTo>
                    <a:pt x="2595" y="6424"/>
                  </a:lnTo>
                  <a:lnTo>
                    <a:pt x="2916" y="6474"/>
                  </a:lnTo>
                  <a:lnTo>
                    <a:pt x="3583" y="6474"/>
                  </a:lnTo>
                  <a:lnTo>
                    <a:pt x="3904" y="6424"/>
                  </a:lnTo>
                  <a:lnTo>
                    <a:pt x="4226" y="6350"/>
                  </a:lnTo>
                  <a:lnTo>
                    <a:pt x="4522" y="6227"/>
                  </a:lnTo>
                  <a:lnTo>
                    <a:pt x="4794" y="6103"/>
                  </a:lnTo>
                  <a:lnTo>
                    <a:pt x="5066" y="5930"/>
                  </a:lnTo>
                  <a:lnTo>
                    <a:pt x="5313" y="5733"/>
                  </a:lnTo>
                  <a:lnTo>
                    <a:pt x="5560" y="5535"/>
                  </a:lnTo>
                  <a:lnTo>
                    <a:pt x="5757" y="5313"/>
                  </a:lnTo>
                  <a:lnTo>
                    <a:pt x="5955" y="5065"/>
                  </a:lnTo>
                  <a:lnTo>
                    <a:pt x="6103" y="4794"/>
                  </a:lnTo>
                  <a:lnTo>
                    <a:pt x="6252" y="4497"/>
                  </a:lnTo>
                  <a:lnTo>
                    <a:pt x="6350" y="4201"/>
                  </a:lnTo>
                  <a:lnTo>
                    <a:pt x="6425" y="3904"/>
                  </a:lnTo>
                  <a:lnTo>
                    <a:pt x="6474" y="3583"/>
                  </a:lnTo>
                  <a:lnTo>
                    <a:pt x="6499" y="3237"/>
                  </a:lnTo>
                  <a:lnTo>
                    <a:pt x="6474" y="2916"/>
                  </a:lnTo>
                  <a:lnTo>
                    <a:pt x="6425" y="2595"/>
                  </a:lnTo>
                  <a:lnTo>
                    <a:pt x="6350" y="2273"/>
                  </a:lnTo>
                  <a:lnTo>
                    <a:pt x="6252" y="1977"/>
                  </a:lnTo>
                  <a:lnTo>
                    <a:pt x="6103" y="1705"/>
                  </a:lnTo>
                  <a:lnTo>
                    <a:pt x="5955" y="1433"/>
                  </a:lnTo>
                  <a:lnTo>
                    <a:pt x="5757" y="1186"/>
                  </a:lnTo>
                  <a:lnTo>
                    <a:pt x="5560" y="939"/>
                  </a:lnTo>
                  <a:lnTo>
                    <a:pt x="5313" y="742"/>
                  </a:lnTo>
                  <a:lnTo>
                    <a:pt x="5066" y="544"/>
                  </a:lnTo>
                  <a:lnTo>
                    <a:pt x="4794" y="396"/>
                  </a:lnTo>
                  <a:lnTo>
                    <a:pt x="4522" y="247"/>
                  </a:lnTo>
                  <a:lnTo>
                    <a:pt x="4226" y="149"/>
                  </a:lnTo>
                  <a:lnTo>
                    <a:pt x="3904" y="50"/>
                  </a:lnTo>
                  <a:lnTo>
                    <a:pt x="35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solidFill>
          <a:schemeClr val="lt2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>
            <p:ph hasCustomPrompt="1" type="title"/>
          </p:nvPr>
        </p:nvSpPr>
        <p:spPr>
          <a:xfrm>
            <a:off x="2427750" y="621392"/>
            <a:ext cx="42885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0" name="Google Shape;320;p25"/>
          <p:cNvSpPr txBox="1"/>
          <p:nvPr>
            <p:ph idx="1" type="subTitle"/>
          </p:nvPr>
        </p:nvSpPr>
        <p:spPr>
          <a:xfrm>
            <a:off x="2427750" y="1274060"/>
            <a:ext cx="42885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21" name="Google Shape;321;p25"/>
          <p:cNvSpPr txBox="1"/>
          <p:nvPr>
            <p:ph hasCustomPrompt="1" idx="2" type="title"/>
          </p:nvPr>
        </p:nvSpPr>
        <p:spPr>
          <a:xfrm>
            <a:off x="2427750" y="2017236"/>
            <a:ext cx="42885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2" name="Google Shape;322;p25"/>
          <p:cNvSpPr txBox="1"/>
          <p:nvPr>
            <p:ph idx="3" type="subTitle"/>
          </p:nvPr>
        </p:nvSpPr>
        <p:spPr>
          <a:xfrm>
            <a:off x="2427750" y="2668399"/>
            <a:ext cx="42885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hasCustomPrompt="1" idx="4" type="title"/>
          </p:nvPr>
        </p:nvSpPr>
        <p:spPr>
          <a:xfrm>
            <a:off x="2427750" y="3417547"/>
            <a:ext cx="42885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4" name="Google Shape;324;p25"/>
          <p:cNvSpPr txBox="1"/>
          <p:nvPr>
            <p:ph idx="5" type="subTitle"/>
          </p:nvPr>
        </p:nvSpPr>
        <p:spPr>
          <a:xfrm>
            <a:off x="2428050" y="4064908"/>
            <a:ext cx="4287900" cy="36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325" name="Google Shape;325;p25"/>
          <p:cNvGrpSpPr/>
          <p:nvPr/>
        </p:nvGrpSpPr>
        <p:grpSpPr>
          <a:xfrm flipH="1" rot="10800000">
            <a:off x="7367014" y="-604500"/>
            <a:ext cx="1624594" cy="1726157"/>
            <a:chOff x="2027214" y="1701600"/>
            <a:chExt cx="1624594" cy="1726157"/>
          </a:xfrm>
        </p:grpSpPr>
        <p:sp>
          <p:nvSpPr>
            <p:cNvPr id="326" name="Google Shape;326;p25"/>
            <p:cNvSpPr/>
            <p:nvPr/>
          </p:nvSpPr>
          <p:spPr>
            <a:xfrm>
              <a:off x="2546872" y="2323650"/>
              <a:ext cx="1104936" cy="1104108"/>
            </a:xfrm>
            <a:custGeom>
              <a:rect b="b" l="l" r="r" t="t"/>
              <a:pathLst>
                <a:path extrusionOk="0" h="31973" w="31997">
                  <a:moveTo>
                    <a:pt x="15986" y="692"/>
                  </a:moveTo>
                  <a:lnTo>
                    <a:pt x="16777" y="717"/>
                  </a:lnTo>
                  <a:lnTo>
                    <a:pt x="17567" y="766"/>
                  </a:lnTo>
                  <a:lnTo>
                    <a:pt x="18333" y="865"/>
                  </a:lnTo>
                  <a:lnTo>
                    <a:pt x="19075" y="1013"/>
                  </a:lnTo>
                  <a:lnTo>
                    <a:pt x="19816" y="1186"/>
                  </a:lnTo>
                  <a:lnTo>
                    <a:pt x="20532" y="1384"/>
                  </a:lnTo>
                  <a:lnTo>
                    <a:pt x="21249" y="1631"/>
                  </a:lnTo>
                  <a:lnTo>
                    <a:pt x="21941" y="1903"/>
                  </a:lnTo>
                  <a:lnTo>
                    <a:pt x="22608" y="2199"/>
                  </a:lnTo>
                  <a:lnTo>
                    <a:pt x="23275" y="2545"/>
                  </a:lnTo>
                  <a:lnTo>
                    <a:pt x="23917" y="2916"/>
                  </a:lnTo>
                  <a:lnTo>
                    <a:pt x="24535" y="3311"/>
                  </a:lnTo>
                  <a:lnTo>
                    <a:pt x="25128" y="3731"/>
                  </a:lnTo>
                  <a:lnTo>
                    <a:pt x="25721" y="4201"/>
                  </a:lnTo>
                  <a:lnTo>
                    <a:pt x="26265" y="4670"/>
                  </a:lnTo>
                  <a:lnTo>
                    <a:pt x="26808" y="5189"/>
                  </a:lnTo>
                  <a:lnTo>
                    <a:pt x="27302" y="5708"/>
                  </a:lnTo>
                  <a:lnTo>
                    <a:pt x="27797" y="6276"/>
                  </a:lnTo>
                  <a:lnTo>
                    <a:pt x="28241" y="6844"/>
                  </a:lnTo>
                  <a:lnTo>
                    <a:pt x="28661" y="7437"/>
                  </a:lnTo>
                  <a:lnTo>
                    <a:pt x="29057" y="8055"/>
                  </a:lnTo>
                  <a:lnTo>
                    <a:pt x="29427" y="8697"/>
                  </a:lnTo>
                  <a:lnTo>
                    <a:pt x="29773" y="9365"/>
                  </a:lnTo>
                  <a:lnTo>
                    <a:pt x="30070" y="10032"/>
                  </a:lnTo>
                  <a:lnTo>
                    <a:pt x="30342" y="10723"/>
                  </a:lnTo>
                  <a:lnTo>
                    <a:pt x="30589" y="11440"/>
                  </a:lnTo>
                  <a:lnTo>
                    <a:pt x="30811" y="12157"/>
                  </a:lnTo>
                  <a:lnTo>
                    <a:pt x="30959" y="12898"/>
                  </a:lnTo>
                  <a:lnTo>
                    <a:pt x="31108" y="13664"/>
                  </a:lnTo>
                  <a:lnTo>
                    <a:pt x="31206" y="14430"/>
                  </a:lnTo>
                  <a:lnTo>
                    <a:pt x="31256" y="15196"/>
                  </a:lnTo>
                  <a:lnTo>
                    <a:pt x="31280" y="15986"/>
                  </a:lnTo>
                  <a:lnTo>
                    <a:pt x="31256" y="16777"/>
                  </a:lnTo>
                  <a:lnTo>
                    <a:pt x="31206" y="17543"/>
                  </a:lnTo>
                  <a:lnTo>
                    <a:pt x="31108" y="18309"/>
                  </a:lnTo>
                  <a:lnTo>
                    <a:pt x="30959" y="19050"/>
                  </a:lnTo>
                  <a:lnTo>
                    <a:pt x="30811" y="19791"/>
                  </a:lnTo>
                  <a:lnTo>
                    <a:pt x="30589" y="20533"/>
                  </a:lnTo>
                  <a:lnTo>
                    <a:pt x="30342" y="21224"/>
                  </a:lnTo>
                  <a:lnTo>
                    <a:pt x="30070" y="21916"/>
                  </a:lnTo>
                  <a:lnTo>
                    <a:pt x="29773" y="22608"/>
                  </a:lnTo>
                  <a:lnTo>
                    <a:pt x="29427" y="23251"/>
                  </a:lnTo>
                  <a:lnTo>
                    <a:pt x="29057" y="23893"/>
                  </a:lnTo>
                  <a:lnTo>
                    <a:pt x="28661" y="24511"/>
                  </a:lnTo>
                  <a:lnTo>
                    <a:pt x="28241" y="25128"/>
                  </a:lnTo>
                  <a:lnTo>
                    <a:pt x="27797" y="25697"/>
                  </a:lnTo>
                  <a:lnTo>
                    <a:pt x="27302" y="26240"/>
                  </a:lnTo>
                  <a:lnTo>
                    <a:pt x="26808" y="26784"/>
                  </a:lnTo>
                  <a:lnTo>
                    <a:pt x="26265" y="27278"/>
                  </a:lnTo>
                  <a:lnTo>
                    <a:pt x="25721" y="27772"/>
                  </a:lnTo>
                  <a:lnTo>
                    <a:pt x="25128" y="28217"/>
                  </a:lnTo>
                  <a:lnTo>
                    <a:pt x="24535" y="28662"/>
                  </a:lnTo>
                  <a:lnTo>
                    <a:pt x="23917" y="29057"/>
                  </a:lnTo>
                  <a:lnTo>
                    <a:pt x="23275" y="29428"/>
                  </a:lnTo>
                  <a:lnTo>
                    <a:pt x="22608" y="29749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2" y="30589"/>
                  </a:lnTo>
                  <a:lnTo>
                    <a:pt x="19816" y="30787"/>
                  </a:lnTo>
                  <a:lnTo>
                    <a:pt x="19075" y="30959"/>
                  </a:lnTo>
                  <a:lnTo>
                    <a:pt x="18333" y="31083"/>
                  </a:lnTo>
                  <a:lnTo>
                    <a:pt x="17567" y="31182"/>
                  </a:lnTo>
                  <a:lnTo>
                    <a:pt x="16777" y="31256"/>
                  </a:lnTo>
                  <a:lnTo>
                    <a:pt x="15220" y="31256"/>
                  </a:lnTo>
                  <a:lnTo>
                    <a:pt x="14430" y="31182"/>
                  </a:lnTo>
                  <a:lnTo>
                    <a:pt x="13664" y="31083"/>
                  </a:lnTo>
                  <a:lnTo>
                    <a:pt x="12922" y="30959"/>
                  </a:lnTo>
                  <a:lnTo>
                    <a:pt x="12181" y="30787"/>
                  </a:lnTo>
                  <a:lnTo>
                    <a:pt x="11465" y="30589"/>
                  </a:lnTo>
                  <a:lnTo>
                    <a:pt x="10748" y="30342"/>
                  </a:lnTo>
                  <a:lnTo>
                    <a:pt x="10056" y="30070"/>
                  </a:lnTo>
                  <a:lnTo>
                    <a:pt x="9389" y="29749"/>
                  </a:lnTo>
                  <a:lnTo>
                    <a:pt x="8722" y="29428"/>
                  </a:lnTo>
                  <a:lnTo>
                    <a:pt x="8080" y="29057"/>
                  </a:lnTo>
                  <a:lnTo>
                    <a:pt x="7462" y="28662"/>
                  </a:lnTo>
                  <a:lnTo>
                    <a:pt x="6869" y="28217"/>
                  </a:lnTo>
                  <a:lnTo>
                    <a:pt x="6276" y="27772"/>
                  </a:lnTo>
                  <a:lnTo>
                    <a:pt x="5732" y="27278"/>
                  </a:lnTo>
                  <a:lnTo>
                    <a:pt x="5189" y="26784"/>
                  </a:lnTo>
                  <a:lnTo>
                    <a:pt x="4695" y="26240"/>
                  </a:lnTo>
                  <a:lnTo>
                    <a:pt x="4200" y="25697"/>
                  </a:lnTo>
                  <a:lnTo>
                    <a:pt x="3756" y="25128"/>
                  </a:lnTo>
                  <a:lnTo>
                    <a:pt x="3336" y="24511"/>
                  </a:lnTo>
                  <a:lnTo>
                    <a:pt x="2940" y="23893"/>
                  </a:lnTo>
                  <a:lnTo>
                    <a:pt x="2570" y="23251"/>
                  </a:lnTo>
                  <a:lnTo>
                    <a:pt x="2224" y="22608"/>
                  </a:lnTo>
                  <a:lnTo>
                    <a:pt x="1927" y="21916"/>
                  </a:lnTo>
                  <a:lnTo>
                    <a:pt x="1631" y="21224"/>
                  </a:lnTo>
                  <a:lnTo>
                    <a:pt x="1408" y="20533"/>
                  </a:lnTo>
                  <a:lnTo>
                    <a:pt x="1186" y="19791"/>
                  </a:lnTo>
                  <a:lnTo>
                    <a:pt x="1013" y="19050"/>
                  </a:lnTo>
                  <a:lnTo>
                    <a:pt x="890" y="18309"/>
                  </a:lnTo>
                  <a:lnTo>
                    <a:pt x="791" y="17543"/>
                  </a:lnTo>
                  <a:lnTo>
                    <a:pt x="741" y="16777"/>
                  </a:lnTo>
                  <a:lnTo>
                    <a:pt x="717" y="15986"/>
                  </a:lnTo>
                  <a:lnTo>
                    <a:pt x="741" y="15196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898"/>
                  </a:lnTo>
                  <a:lnTo>
                    <a:pt x="1186" y="12157"/>
                  </a:lnTo>
                  <a:lnTo>
                    <a:pt x="1408" y="11440"/>
                  </a:lnTo>
                  <a:lnTo>
                    <a:pt x="1631" y="10723"/>
                  </a:lnTo>
                  <a:lnTo>
                    <a:pt x="1927" y="10032"/>
                  </a:lnTo>
                  <a:lnTo>
                    <a:pt x="2224" y="9365"/>
                  </a:lnTo>
                  <a:lnTo>
                    <a:pt x="2570" y="8697"/>
                  </a:lnTo>
                  <a:lnTo>
                    <a:pt x="2940" y="8055"/>
                  </a:lnTo>
                  <a:lnTo>
                    <a:pt x="3336" y="7437"/>
                  </a:lnTo>
                  <a:lnTo>
                    <a:pt x="3756" y="6844"/>
                  </a:lnTo>
                  <a:lnTo>
                    <a:pt x="4200" y="6276"/>
                  </a:lnTo>
                  <a:lnTo>
                    <a:pt x="4695" y="5708"/>
                  </a:lnTo>
                  <a:lnTo>
                    <a:pt x="5189" y="5189"/>
                  </a:lnTo>
                  <a:lnTo>
                    <a:pt x="5732" y="4670"/>
                  </a:lnTo>
                  <a:lnTo>
                    <a:pt x="6276" y="4201"/>
                  </a:lnTo>
                  <a:lnTo>
                    <a:pt x="6869" y="3731"/>
                  </a:lnTo>
                  <a:lnTo>
                    <a:pt x="7462" y="3311"/>
                  </a:lnTo>
                  <a:lnTo>
                    <a:pt x="8080" y="2916"/>
                  </a:lnTo>
                  <a:lnTo>
                    <a:pt x="8722" y="2545"/>
                  </a:lnTo>
                  <a:lnTo>
                    <a:pt x="9389" y="2199"/>
                  </a:lnTo>
                  <a:lnTo>
                    <a:pt x="10056" y="1903"/>
                  </a:lnTo>
                  <a:lnTo>
                    <a:pt x="10748" y="1631"/>
                  </a:lnTo>
                  <a:lnTo>
                    <a:pt x="11465" y="1384"/>
                  </a:lnTo>
                  <a:lnTo>
                    <a:pt x="12181" y="1186"/>
                  </a:lnTo>
                  <a:lnTo>
                    <a:pt x="12922" y="1013"/>
                  </a:lnTo>
                  <a:lnTo>
                    <a:pt x="13664" y="865"/>
                  </a:lnTo>
                  <a:lnTo>
                    <a:pt x="14430" y="766"/>
                  </a:lnTo>
                  <a:lnTo>
                    <a:pt x="15220" y="717"/>
                  </a:lnTo>
                  <a:lnTo>
                    <a:pt x="15986" y="692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5" y="74"/>
                  </a:lnTo>
                  <a:lnTo>
                    <a:pt x="13565" y="173"/>
                  </a:lnTo>
                  <a:lnTo>
                    <a:pt x="12774" y="321"/>
                  </a:lnTo>
                  <a:lnTo>
                    <a:pt x="12008" y="494"/>
                  </a:lnTo>
                  <a:lnTo>
                    <a:pt x="11242" y="717"/>
                  </a:lnTo>
                  <a:lnTo>
                    <a:pt x="10501" y="964"/>
                  </a:lnTo>
                  <a:lnTo>
                    <a:pt x="9784" y="1260"/>
                  </a:lnTo>
                  <a:lnTo>
                    <a:pt x="9068" y="1581"/>
                  </a:lnTo>
                  <a:lnTo>
                    <a:pt x="8376" y="1927"/>
                  </a:lnTo>
                  <a:lnTo>
                    <a:pt x="7709" y="2298"/>
                  </a:lnTo>
                  <a:lnTo>
                    <a:pt x="7067" y="2718"/>
                  </a:lnTo>
                  <a:lnTo>
                    <a:pt x="6449" y="3163"/>
                  </a:lnTo>
                  <a:lnTo>
                    <a:pt x="5831" y="3657"/>
                  </a:lnTo>
                  <a:lnTo>
                    <a:pt x="5263" y="4151"/>
                  </a:lnTo>
                  <a:lnTo>
                    <a:pt x="4695" y="4670"/>
                  </a:lnTo>
                  <a:lnTo>
                    <a:pt x="4176" y="5238"/>
                  </a:lnTo>
                  <a:lnTo>
                    <a:pt x="3657" y="5807"/>
                  </a:lnTo>
                  <a:lnTo>
                    <a:pt x="3187" y="6424"/>
                  </a:lnTo>
                  <a:lnTo>
                    <a:pt x="2743" y="7042"/>
                  </a:lnTo>
                  <a:lnTo>
                    <a:pt x="2323" y="7684"/>
                  </a:lnTo>
                  <a:lnTo>
                    <a:pt x="1952" y="8376"/>
                  </a:lnTo>
                  <a:lnTo>
                    <a:pt x="1581" y="9043"/>
                  </a:lnTo>
                  <a:lnTo>
                    <a:pt x="1260" y="9760"/>
                  </a:lnTo>
                  <a:lnTo>
                    <a:pt x="988" y="10501"/>
                  </a:lnTo>
                  <a:lnTo>
                    <a:pt x="717" y="11242"/>
                  </a:lnTo>
                  <a:lnTo>
                    <a:pt x="519" y="11984"/>
                  </a:lnTo>
                  <a:lnTo>
                    <a:pt x="321" y="12774"/>
                  </a:lnTo>
                  <a:lnTo>
                    <a:pt x="198" y="13540"/>
                  </a:lnTo>
                  <a:lnTo>
                    <a:pt x="99" y="14356"/>
                  </a:lnTo>
                  <a:lnTo>
                    <a:pt x="25" y="15171"/>
                  </a:lnTo>
                  <a:lnTo>
                    <a:pt x="0" y="15986"/>
                  </a:lnTo>
                  <a:lnTo>
                    <a:pt x="25" y="16802"/>
                  </a:lnTo>
                  <a:lnTo>
                    <a:pt x="99" y="17617"/>
                  </a:lnTo>
                  <a:lnTo>
                    <a:pt x="198" y="18408"/>
                  </a:lnTo>
                  <a:lnTo>
                    <a:pt x="321" y="19198"/>
                  </a:lnTo>
                  <a:lnTo>
                    <a:pt x="519" y="19964"/>
                  </a:lnTo>
                  <a:lnTo>
                    <a:pt x="717" y="20730"/>
                  </a:lnTo>
                  <a:lnTo>
                    <a:pt x="988" y="21472"/>
                  </a:lnTo>
                  <a:lnTo>
                    <a:pt x="1260" y="22188"/>
                  </a:lnTo>
                  <a:lnTo>
                    <a:pt x="1581" y="22905"/>
                  </a:lnTo>
                  <a:lnTo>
                    <a:pt x="1952" y="23596"/>
                  </a:lnTo>
                  <a:lnTo>
                    <a:pt x="2323" y="24264"/>
                  </a:lnTo>
                  <a:lnTo>
                    <a:pt x="2743" y="24906"/>
                  </a:lnTo>
                  <a:lnTo>
                    <a:pt x="3187" y="25548"/>
                  </a:lnTo>
                  <a:lnTo>
                    <a:pt x="3657" y="26141"/>
                  </a:lnTo>
                  <a:lnTo>
                    <a:pt x="4176" y="26734"/>
                  </a:lnTo>
                  <a:lnTo>
                    <a:pt x="4695" y="27278"/>
                  </a:lnTo>
                  <a:lnTo>
                    <a:pt x="5263" y="27822"/>
                  </a:lnTo>
                  <a:lnTo>
                    <a:pt x="5831" y="28316"/>
                  </a:lnTo>
                  <a:lnTo>
                    <a:pt x="6449" y="28785"/>
                  </a:lnTo>
                  <a:lnTo>
                    <a:pt x="7067" y="29230"/>
                  </a:lnTo>
                  <a:lnTo>
                    <a:pt x="7709" y="29650"/>
                  </a:lnTo>
                  <a:lnTo>
                    <a:pt x="8376" y="30045"/>
                  </a:lnTo>
                  <a:lnTo>
                    <a:pt x="9068" y="30391"/>
                  </a:lnTo>
                  <a:lnTo>
                    <a:pt x="9784" y="30712"/>
                  </a:lnTo>
                  <a:lnTo>
                    <a:pt x="10501" y="31009"/>
                  </a:lnTo>
                  <a:lnTo>
                    <a:pt x="11242" y="31256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75"/>
                  </a:lnTo>
                  <a:lnTo>
                    <a:pt x="14355" y="31898"/>
                  </a:lnTo>
                  <a:lnTo>
                    <a:pt x="15171" y="31948"/>
                  </a:lnTo>
                  <a:lnTo>
                    <a:pt x="15986" y="31973"/>
                  </a:lnTo>
                  <a:lnTo>
                    <a:pt x="16826" y="31948"/>
                  </a:lnTo>
                  <a:lnTo>
                    <a:pt x="17642" y="31898"/>
                  </a:lnTo>
                  <a:lnTo>
                    <a:pt x="18432" y="31775"/>
                  </a:lnTo>
                  <a:lnTo>
                    <a:pt x="19223" y="31651"/>
                  </a:lnTo>
                  <a:lnTo>
                    <a:pt x="19989" y="31478"/>
                  </a:lnTo>
                  <a:lnTo>
                    <a:pt x="20755" y="31256"/>
                  </a:lnTo>
                  <a:lnTo>
                    <a:pt x="21496" y="31009"/>
                  </a:lnTo>
                  <a:lnTo>
                    <a:pt x="22213" y="30712"/>
                  </a:lnTo>
                  <a:lnTo>
                    <a:pt x="22929" y="30391"/>
                  </a:lnTo>
                  <a:lnTo>
                    <a:pt x="23621" y="30045"/>
                  </a:lnTo>
                  <a:lnTo>
                    <a:pt x="24288" y="29650"/>
                  </a:lnTo>
                  <a:lnTo>
                    <a:pt x="24931" y="29230"/>
                  </a:lnTo>
                  <a:lnTo>
                    <a:pt x="25548" y="28785"/>
                  </a:lnTo>
                  <a:lnTo>
                    <a:pt x="26166" y="28316"/>
                  </a:lnTo>
                  <a:lnTo>
                    <a:pt x="26734" y="27822"/>
                  </a:lnTo>
                  <a:lnTo>
                    <a:pt x="27302" y="27278"/>
                  </a:lnTo>
                  <a:lnTo>
                    <a:pt x="27821" y="26734"/>
                  </a:lnTo>
                  <a:lnTo>
                    <a:pt x="28340" y="26141"/>
                  </a:lnTo>
                  <a:lnTo>
                    <a:pt x="28810" y="25548"/>
                  </a:lnTo>
                  <a:lnTo>
                    <a:pt x="29254" y="24906"/>
                  </a:lnTo>
                  <a:lnTo>
                    <a:pt x="29674" y="24264"/>
                  </a:lnTo>
                  <a:lnTo>
                    <a:pt x="30045" y="23596"/>
                  </a:lnTo>
                  <a:lnTo>
                    <a:pt x="30416" y="22905"/>
                  </a:lnTo>
                  <a:lnTo>
                    <a:pt x="30737" y="22188"/>
                  </a:lnTo>
                  <a:lnTo>
                    <a:pt x="31009" y="21472"/>
                  </a:lnTo>
                  <a:lnTo>
                    <a:pt x="31256" y="20730"/>
                  </a:lnTo>
                  <a:lnTo>
                    <a:pt x="31478" y="19964"/>
                  </a:lnTo>
                  <a:lnTo>
                    <a:pt x="31651" y="19198"/>
                  </a:lnTo>
                  <a:lnTo>
                    <a:pt x="31799" y="18408"/>
                  </a:lnTo>
                  <a:lnTo>
                    <a:pt x="31898" y="17617"/>
                  </a:lnTo>
                  <a:lnTo>
                    <a:pt x="31972" y="16802"/>
                  </a:lnTo>
                  <a:lnTo>
                    <a:pt x="31997" y="15986"/>
                  </a:lnTo>
                  <a:lnTo>
                    <a:pt x="31972" y="15171"/>
                  </a:lnTo>
                  <a:lnTo>
                    <a:pt x="31898" y="14356"/>
                  </a:lnTo>
                  <a:lnTo>
                    <a:pt x="31799" y="13540"/>
                  </a:lnTo>
                  <a:lnTo>
                    <a:pt x="31651" y="12774"/>
                  </a:lnTo>
                  <a:lnTo>
                    <a:pt x="31478" y="11984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37" y="9760"/>
                  </a:lnTo>
                  <a:lnTo>
                    <a:pt x="30416" y="9043"/>
                  </a:lnTo>
                  <a:lnTo>
                    <a:pt x="30045" y="8376"/>
                  </a:lnTo>
                  <a:lnTo>
                    <a:pt x="29674" y="7684"/>
                  </a:lnTo>
                  <a:lnTo>
                    <a:pt x="29254" y="7042"/>
                  </a:lnTo>
                  <a:lnTo>
                    <a:pt x="28810" y="6424"/>
                  </a:lnTo>
                  <a:lnTo>
                    <a:pt x="28340" y="5807"/>
                  </a:lnTo>
                  <a:lnTo>
                    <a:pt x="27821" y="5238"/>
                  </a:lnTo>
                  <a:lnTo>
                    <a:pt x="27302" y="4670"/>
                  </a:lnTo>
                  <a:lnTo>
                    <a:pt x="26734" y="4151"/>
                  </a:lnTo>
                  <a:lnTo>
                    <a:pt x="26166" y="3657"/>
                  </a:lnTo>
                  <a:lnTo>
                    <a:pt x="25548" y="3163"/>
                  </a:lnTo>
                  <a:lnTo>
                    <a:pt x="24931" y="2718"/>
                  </a:lnTo>
                  <a:lnTo>
                    <a:pt x="24288" y="2298"/>
                  </a:lnTo>
                  <a:lnTo>
                    <a:pt x="23621" y="1927"/>
                  </a:lnTo>
                  <a:lnTo>
                    <a:pt x="22929" y="1581"/>
                  </a:lnTo>
                  <a:lnTo>
                    <a:pt x="22213" y="1260"/>
                  </a:lnTo>
                  <a:lnTo>
                    <a:pt x="21496" y="964"/>
                  </a:lnTo>
                  <a:lnTo>
                    <a:pt x="20755" y="717"/>
                  </a:lnTo>
                  <a:lnTo>
                    <a:pt x="19989" y="494"/>
                  </a:lnTo>
                  <a:lnTo>
                    <a:pt x="19223" y="321"/>
                  </a:lnTo>
                  <a:lnTo>
                    <a:pt x="18432" y="173"/>
                  </a:lnTo>
                  <a:lnTo>
                    <a:pt x="17642" y="74"/>
                  </a:lnTo>
                  <a:lnTo>
                    <a:pt x="16826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3432548" y="1701600"/>
              <a:ext cx="156156" cy="156190"/>
            </a:xfrm>
            <a:custGeom>
              <a:rect b="b" l="l" r="r" t="t"/>
              <a:pathLst>
                <a:path extrusionOk="0" h="4523" w="4522">
                  <a:moveTo>
                    <a:pt x="2026" y="1"/>
                  </a:moveTo>
                  <a:lnTo>
                    <a:pt x="1804" y="50"/>
                  </a:lnTo>
                  <a:lnTo>
                    <a:pt x="1606" y="100"/>
                  </a:lnTo>
                  <a:lnTo>
                    <a:pt x="1384" y="174"/>
                  </a:lnTo>
                  <a:lnTo>
                    <a:pt x="1186" y="273"/>
                  </a:lnTo>
                  <a:lnTo>
                    <a:pt x="1013" y="371"/>
                  </a:lnTo>
                  <a:lnTo>
                    <a:pt x="840" y="520"/>
                  </a:lnTo>
                  <a:lnTo>
                    <a:pt x="667" y="668"/>
                  </a:lnTo>
                  <a:lnTo>
                    <a:pt x="519" y="816"/>
                  </a:lnTo>
                  <a:lnTo>
                    <a:pt x="395" y="989"/>
                  </a:lnTo>
                  <a:lnTo>
                    <a:pt x="272" y="1187"/>
                  </a:lnTo>
                  <a:lnTo>
                    <a:pt x="198" y="1385"/>
                  </a:lnTo>
                  <a:lnTo>
                    <a:pt x="99" y="1582"/>
                  </a:lnTo>
                  <a:lnTo>
                    <a:pt x="49" y="1805"/>
                  </a:lnTo>
                  <a:lnTo>
                    <a:pt x="25" y="2027"/>
                  </a:lnTo>
                  <a:lnTo>
                    <a:pt x="0" y="2249"/>
                  </a:lnTo>
                  <a:lnTo>
                    <a:pt x="25" y="2496"/>
                  </a:lnTo>
                  <a:lnTo>
                    <a:pt x="49" y="2719"/>
                  </a:lnTo>
                  <a:lnTo>
                    <a:pt x="99" y="2916"/>
                  </a:lnTo>
                  <a:lnTo>
                    <a:pt x="198" y="3139"/>
                  </a:lnTo>
                  <a:lnTo>
                    <a:pt x="272" y="3336"/>
                  </a:lnTo>
                  <a:lnTo>
                    <a:pt x="395" y="3509"/>
                  </a:lnTo>
                  <a:lnTo>
                    <a:pt x="519" y="3682"/>
                  </a:lnTo>
                  <a:lnTo>
                    <a:pt x="667" y="3855"/>
                  </a:lnTo>
                  <a:lnTo>
                    <a:pt x="840" y="4004"/>
                  </a:lnTo>
                  <a:lnTo>
                    <a:pt x="1013" y="4127"/>
                  </a:lnTo>
                  <a:lnTo>
                    <a:pt x="1186" y="4251"/>
                  </a:lnTo>
                  <a:lnTo>
                    <a:pt x="1384" y="4350"/>
                  </a:lnTo>
                  <a:lnTo>
                    <a:pt x="1606" y="4424"/>
                  </a:lnTo>
                  <a:lnTo>
                    <a:pt x="1804" y="4473"/>
                  </a:lnTo>
                  <a:lnTo>
                    <a:pt x="2026" y="4498"/>
                  </a:lnTo>
                  <a:lnTo>
                    <a:pt x="2273" y="4522"/>
                  </a:lnTo>
                  <a:lnTo>
                    <a:pt x="2496" y="4498"/>
                  </a:lnTo>
                  <a:lnTo>
                    <a:pt x="2718" y="4473"/>
                  </a:lnTo>
                  <a:lnTo>
                    <a:pt x="2940" y="4424"/>
                  </a:lnTo>
                  <a:lnTo>
                    <a:pt x="3138" y="4350"/>
                  </a:lnTo>
                  <a:lnTo>
                    <a:pt x="3336" y="4251"/>
                  </a:lnTo>
                  <a:lnTo>
                    <a:pt x="3533" y="4127"/>
                  </a:lnTo>
                  <a:lnTo>
                    <a:pt x="3706" y="4004"/>
                  </a:lnTo>
                  <a:lnTo>
                    <a:pt x="3854" y="3855"/>
                  </a:lnTo>
                  <a:lnTo>
                    <a:pt x="4003" y="3682"/>
                  </a:lnTo>
                  <a:lnTo>
                    <a:pt x="4151" y="3509"/>
                  </a:lnTo>
                  <a:lnTo>
                    <a:pt x="4250" y="3336"/>
                  </a:lnTo>
                  <a:lnTo>
                    <a:pt x="4349" y="3139"/>
                  </a:lnTo>
                  <a:lnTo>
                    <a:pt x="4423" y="2916"/>
                  </a:lnTo>
                  <a:lnTo>
                    <a:pt x="4472" y="2719"/>
                  </a:lnTo>
                  <a:lnTo>
                    <a:pt x="4522" y="2496"/>
                  </a:lnTo>
                  <a:lnTo>
                    <a:pt x="4522" y="2249"/>
                  </a:lnTo>
                  <a:lnTo>
                    <a:pt x="4522" y="2027"/>
                  </a:lnTo>
                  <a:lnTo>
                    <a:pt x="4472" y="1805"/>
                  </a:lnTo>
                  <a:lnTo>
                    <a:pt x="4423" y="1582"/>
                  </a:lnTo>
                  <a:lnTo>
                    <a:pt x="4349" y="1385"/>
                  </a:lnTo>
                  <a:lnTo>
                    <a:pt x="4250" y="1187"/>
                  </a:lnTo>
                  <a:lnTo>
                    <a:pt x="4151" y="989"/>
                  </a:lnTo>
                  <a:lnTo>
                    <a:pt x="4003" y="816"/>
                  </a:lnTo>
                  <a:lnTo>
                    <a:pt x="3854" y="668"/>
                  </a:lnTo>
                  <a:lnTo>
                    <a:pt x="3706" y="520"/>
                  </a:lnTo>
                  <a:lnTo>
                    <a:pt x="3533" y="371"/>
                  </a:lnTo>
                  <a:lnTo>
                    <a:pt x="3336" y="273"/>
                  </a:lnTo>
                  <a:lnTo>
                    <a:pt x="3138" y="174"/>
                  </a:lnTo>
                  <a:lnTo>
                    <a:pt x="2940" y="100"/>
                  </a:lnTo>
                  <a:lnTo>
                    <a:pt x="2718" y="50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2027214" y="2015612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4201" y="0"/>
                  </a:moveTo>
                  <a:lnTo>
                    <a:pt x="4053" y="25"/>
                  </a:lnTo>
                  <a:lnTo>
                    <a:pt x="3880" y="75"/>
                  </a:lnTo>
                  <a:lnTo>
                    <a:pt x="3732" y="149"/>
                  </a:lnTo>
                  <a:lnTo>
                    <a:pt x="3583" y="272"/>
                  </a:lnTo>
                  <a:lnTo>
                    <a:pt x="248" y="3583"/>
                  </a:lnTo>
                  <a:lnTo>
                    <a:pt x="149" y="3731"/>
                  </a:lnTo>
                  <a:lnTo>
                    <a:pt x="75" y="3880"/>
                  </a:lnTo>
                  <a:lnTo>
                    <a:pt x="26" y="4053"/>
                  </a:lnTo>
                  <a:lnTo>
                    <a:pt x="1" y="4226"/>
                  </a:lnTo>
                  <a:lnTo>
                    <a:pt x="26" y="4374"/>
                  </a:lnTo>
                  <a:lnTo>
                    <a:pt x="75" y="4547"/>
                  </a:lnTo>
                  <a:lnTo>
                    <a:pt x="149" y="4695"/>
                  </a:lnTo>
                  <a:lnTo>
                    <a:pt x="248" y="4843"/>
                  </a:lnTo>
                  <a:lnTo>
                    <a:pt x="396" y="4942"/>
                  </a:lnTo>
                  <a:lnTo>
                    <a:pt x="544" y="5041"/>
                  </a:lnTo>
                  <a:lnTo>
                    <a:pt x="717" y="5090"/>
                  </a:lnTo>
                  <a:lnTo>
                    <a:pt x="1063" y="5090"/>
                  </a:lnTo>
                  <a:lnTo>
                    <a:pt x="1211" y="5041"/>
                  </a:lnTo>
                  <a:lnTo>
                    <a:pt x="1360" y="4942"/>
                  </a:lnTo>
                  <a:lnTo>
                    <a:pt x="1508" y="4843"/>
                  </a:lnTo>
                  <a:lnTo>
                    <a:pt x="4844" y="1508"/>
                  </a:lnTo>
                  <a:lnTo>
                    <a:pt x="4942" y="1384"/>
                  </a:lnTo>
                  <a:lnTo>
                    <a:pt x="5017" y="1211"/>
                  </a:lnTo>
                  <a:lnTo>
                    <a:pt x="5066" y="1063"/>
                  </a:lnTo>
                  <a:lnTo>
                    <a:pt x="5091" y="890"/>
                  </a:lnTo>
                  <a:lnTo>
                    <a:pt x="5066" y="717"/>
                  </a:lnTo>
                  <a:lnTo>
                    <a:pt x="5017" y="569"/>
                  </a:lnTo>
                  <a:lnTo>
                    <a:pt x="4942" y="396"/>
                  </a:lnTo>
                  <a:lnTo>
                    <a:pt x="4844" y="272"/>
                  </a:lnTo>
                  <a:lnTo>
                    <a:pt x="4695" y="149"/>
                  </a:lnTo>
                  <a:lnTo>
                    <a:pt x="4547" y="75"/>
                  </a:lnTo>
                  <a:lnTo>
                    <a:pt x="4374" y="2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2027214" y="2015612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890" y="0"/>
                  </a:moveTo>
                  <a:lnTo>
                    <a:pt x="717" y="25"/>
                  </a:lnTo>
                  <a:lnTo>
                    <a:pt x="544" y="75"/>
                  </a:lnTo>
                  <a:lnTo>
                    <a:pt x="396" y="149"/>
                  </a:lnTo>
                  <a:lnTo>
                    <a:pt x="248" y="272"/>
                  </a:lnTo>
                  <a:lnTo>
                    <a:pt x="149" y="396"/>
                  </a:lnTo>
                  <a:lnTo>
                    <a:pt x="75" y="569"/>
                  </a:lnTo>
                  <a:lnTo>
                    <a:pt x="26" y="717"/>
                  </a:lnTo>
                  <a:lnTo>
                    <a:pt x="1" y="890"/>
                  </a:lnTo>
                  <a:lnTo>
                    <a:pt x="26" y="1063"/>
                  </a:lnTo>
                  <a:lnTo>
                    <a:pt x="75" y="1211"/>
                  </a:lnTo>
                  <a:lnTo>
                    <a:pt x="149" y="1384"/>
                  </a:lnTo>
                  <a:lnTo>
                    <a:pt x="248" y="1508"/>
                  </a:lnTo>
                  <a:lnTo>
                    <a:pt x="3583" y="4843"/>
                  </a:lnTo>
                  <a:lnTo>
                    <a:pt x="3732" y="4942"/>
                  </a:lnTo>
                  <a:lnTo>
                    <a:pt x="3880" y="5041"/>
                  </a:lnTo>
                  <a:lnTo>
                    <a:pt x="4053" y="5090"/>
                  </a:lnTo>
                  <a:lnTo>
                    <a:pt x="4374" y="5090"/>
                  </a:lnTo>
                  <a:lnTo>
                    <a:pt x="4547" y="5041"/>
                  </a:lnTo>
                  <a:lnTo>
                    <a:pt x="4695" y="4942"/>
                  </a:lnTo>
                  <a:lnTo>
                    <a:pt x="4844" y="4843"/>
                  </a:lnTo>
                  <a:lnTo>
                    <a:pt x="4942" y="4695"/>
                  </a:lnTo>
                  <a:lnTo>
                    <a:pt x="5017" y="4547"/>
                  </a:lnTo>
                  <a:lnTo>
                    <a:pt x="5066" y="4374"/>
                  </a:lnTo>
                  <a:lnTo>
                    <a:pt x="5091" y="4226"/>
                  </a:lnTo>
                  <a:lnTo>
                    <a:pt x="5066" y="4053"/>
                  </a:lnTo>
                  <a:lnTo>
                    <a:pt x="5017" y="3880"/>
                  </a:lnTo>
                  <a:lnTo>
                    <a:pt x="4942" y="3731"/>
                  </a:lnTo>
                  <a:lnTo>
                    <a:pt x="4844" y="3583"/>
                  </a:lnTo>
                  <a:lnTo>
                    <a:pt x="1508" y="272"/>
                  </a:lnTo>
                  <a:lnTo>
                    <a:pt x="1360" y="149"/>
                  </a:lnTo>
                  <a:lnTo>
                    <a:pt x="1211" y="75"/>
                  </a:lnTo>
                  <a:lnTo>
                    <a:pt x="1063" y="25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25"/>
          <p:cNvSpPr/>
          <p:nvPr/>
        </p:nvSpPr>
        <p:spPr>
          <a:xfrm>
            <a:off x="268650" y="4379233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411885" y="3774205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/>
          <p:nvPr/>
        </p:nvSpPr>
        <p:spPr>
          <a:xfrm>
            <a:off x="411885" y="3774205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solidFill>
          <a:schemeClr val="lt2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 txBox="1"/>
          <p:nvPr>
            <p:ph hasCustomPrompt="1" type="title"/>
          </p:nvPr>
        </p:nvSpPr>
        <p:spPr>
          <a:xfrm>
            <a:off x="1251600" y="2388135"/>
            <a:ext cx="137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5" name="Google Shape;335;p26"/>
          <p:cNvSpPr txBox="1"/>
          <p:nvPr>
            <p:ph idx="1" type="subTitle"/>
          </p:nvPr>
        </p:nvSpPr>
        <p:spPr>
          <a:xfrm>
            <a:off x="720000" y="3780381"/>
            <a:ext cx="24348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6" name="Google Shape;336;p26"/>
          <p:cNvSpPr txBox="1"/>
          <p:nvPr>
            <p:ph hasCustomPrompt="1" idx="2" type="title"/>
          </p:nvPr>
        </p:nvSpPr>
        <p:spPr>
          <a:xfrm>
            <a:off x="3889610" y="2388135"/>
            <a:ext cx="137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7" name="Google Shape;337;p26"/>
          <p:cNvSpPr txBox="1"/>
          <p:nvPr>
            <p:ph idx="3" type="subTitle"/>
          </p:nvPr>
        </p:nvSpPr>
        <p:spPr>
          <a:xfrm>
            <a:off x="3358035" y="3780381"/>
            <a:ext cx="24348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8" name="Google Shape;338;p26"/>
          <p:cNvSpPr txBox="1"/>
          <p:nvPr>
            <p:ph idx="4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9" name="Google Shape;339;p26"/>
          <p:cNvSpPr txBox="1"/>
          <p:nvPr>
            <p:ph idx="5" type="subTitle"/>
          </p:nvPr>
        </p:nvSpPr>
        <p:spPr>
          <a:xfrm>
            <a:off x="720025" y="3413662"/>
            <a:ext cx="2434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340" name="Google Shape;340;p26"/>
          <p:cNvSpPr txBox="1"/>
          <p:nvPr>
            <p:ph idx="6" type="subTitle"/>
          </p:nvPr>
        </p:nvSpPr>
        <p:spPr>
          <a:xfrm>
            <a:off x="3358035" y="3413662"/>
            <a:ext cx="2434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341" name="Google Shape;341;p26"/>
          <p:cNvSpPr txBox="1"/>
          <p:nvPr>
            <p:ph hasCustomPrompt="1" idx="7" type="title"/>
          </p:nvPr>
        </p:nvSpPr>
        <p:spPr>
          <a:xfrm>
            <a:off x="6527620" y="2388135"/>
            <a:ext cx="137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2" name="Google Shape;342;p26"/>
          <p:cNvSpPr txBox="1"/>
          <p:nvPr>
            <p:ph idx="8" type="subTitle"/>
          </p:nvPr>
        </p:nvSpPr>
        <p:spPr>
          <a:xfrm>
            <a:off x="5996045" y="3780381"/>
            <a:ext cx="24348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3" name="Google Shape;343;p26"/>
          <p:cNvSpPr txBox="1"/>
          <p:nvPr>
            <p:ph idx="9" type="subTitle"/>
          </p:nvPr>
        </p:nvSpPr>
        <p:spPr>
          <a:xfrm>
            <a:off x="5996045" y="3413662"/>
            <a:ext cx="2434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344" name="Google Shape;344;p26"/>
          <p:cNvSpPr/>
          <p:nvPr/>
        </p:nvSpPr>
        <p:spPr>
          <a:xfrm>
            <a:off x="7225152" y="4726540"/>
            <a:ext cx="2145919" cy="2145055"/>
          </a:xfrm>
          <a:custGeom>
            <a:rect b="b" l="l" r="r" t="t"/>
            <a:pathLst>
              <a:path extrusionOk="0" h="62117" w="62142">
                <a:moveTo>
                  <a:pt x="31059" y="692"/>
                </a:moveTo>
                <a:lnTo>
                  <a:pt x="31849" y="717"/>
                </a:lnTo>
                <a:lnTo>
                  <a:pt x="32640" y="742"/>
                </a:lnTo>
                <a:lnTo>
                  <a:pt x="33406" y="791"/>
                </a:lnTo>
                <a:lnTo>
                  <a:pt x="34172" y="865"/>
                </a:lnTo>
                <a:lnTo>
                  <a:pt x="34938" y="940"/>
                </a:lnTo>
                <a:lnTo>
                  <a:pt x="35679" y="1038"/>
                </a:lnTo>
                <a:lnTo>
                  <a:pt x="36445" y="1162"/>
                </a:lnTo>
                <a:lnTo>
                  <a:pt x="37186" y="1310"/>
                </a:lnTo>
                <a:lnTo>
                  <a:pt x="37927" y="1483"/>
                </a:lnTo>
                <a:lnTo>
                  <a:pt x="38644" y="1656"/>
                </a:lnTo>
                <a:lnTo>
                  <a:pt x="39361" y="1854"/>
                </a:lnTo>
                <a:lnTo>
                  <a:pt x="40077" y="2076"/>
                </a:lnTo>
                <a:lnTo>
                  <a:pt x="40794" y="2299"/>
                </a:lnTo>
                <a:lnTo>
                  <a:pt x="41510" y="2546"/>
                </a:lnTo>
                <a:lnTo>
                  <a:pt x="42202" y="2817"/>
                </a:lnTo>
                <a:lnTo>
                  <a:pt x="42869" y="3089"/>
                </a:lnTo>
                <a:lnTo>
                  <a:pt x="43561" y="3386"/>
                </a:lnTo>
                <a:lnTo>
                  <a:pt x="44228" y="3707"/>
                </a:lnTo>
                <a:lnTo>
                  <a:pt x="44870" y="4028"/>
                </a:lnTo>
                <a:lnTo>
                  <a:pt x="45538" y="4374"/>
                </a:lnTo>
                <a:lnTo>
                  <a:pt x="46180" y="4720"/>
                </a:lnTo>
                <a:lnTo>
                  <a:pt x="46798" y="5091"/>
                </a:lnTo>
                <a:lnTo>
                  <a:pt x="47415" y="5486"/>
                </a:lnTo>
                <a:lnTo>
                  <a:pt x="48033" y="5881"/>
                </a:lnTo>
                <a:lnTo>
                  <a:pt x="48626" y="6301"/>
                </a:lnTo>
                <a:lnTo>
                  <a:pt x="49219" y="6746"/>
                </a:lnTo>
                <a:lnTo>
                  <a:pt x="49812" y="7191"/>
                </a:lnTo>
                <a:lnTo>
                  <a:pt x="50380" y="7635"/>
                </a:lnTo>
                <a:lnTo>
                  <a:pt x="50924" y="8105"/>
                </a:lnTo>
                <a:lnTo>
                  <a:pt x="51468" y="8599"/>
                </a:lnTo>
                <a:lnTo>
                  <a:pt x="52011" y="9093"/>
                </a:lnTo>
                <a:lnTo>
                  <a:pt x="52530" y="9612"/>
                </a:lnTo>
                <a:lnTo>
                  <a:pt x="53049" y="10131"/>
                </a:lnTo>
                <a:lnTo>
                  <a:pt x="53543" y="10650"/>
                </a:lnTo>
                <a:lnTo>
                  <a:pt x="54012" y="11193"/>
                </a:lnTo>
                <a:lnTo>
                  <a:pt x="54482" y="11762"/>
                </a:lnTo>
                <a:lnTo>
                  <a:pt x="54951" y="12330"/>
                </a:lnTo>
                <a:lnTo>
                  <a:pt x="55396" y="12898"/>
                </a:lnTo>
                <a:lnTo>
                  <a:pt x="55816" y="13491"/>
                </a:lnTo>
                <a:lnTo>
                  <a:pt x="56236" y="14084"/>
                </a:lnTo>
                <a:lnTo>
                  <a:pt x="56632" y="14702"/>
                </a:lnTo>
                <a:lnTo>
                  <a:pt x="57027" y="15320"/>
                </a:lnTo>
                <a:lnTo>
                  <a:pt x="57397" y="15962"/>
                </a:lnTo>
                <a:lnTo>
                  <a:pt x="57768" y="16605"/>
                </a:lnTo>
                <a:lnTo>
                  <a:pt x="58114" y="17247"/>
                </a:lnTo>
                <a:lnTo>
                  <a:pt x="58435" y="17914"/>
                </a:lnTo>
                <a:lnTo>
                  <a:pt x="58732" y="18581"/>
                </a:lnTo>
                <a:lnTo>
                  <a:pt x="59028" y="19248"/>
                </a:lnTo>
                <a:lnTo>
                  <a:pt x="59325" y="19940"/>
                </a:lnTo>
                <a:lnTo>
                  <a:pt x="59596" y="20632"/>
                </a:lnTo>
                <a:lnTo>
                  <a:pt x="59844" y="21324"/>
                </a:lnTo>
                <a:lnTo>
                  <a:pt x="60066" y="22040"/>
                </a:lnTo>
                <a:lnTo>
                  <a:pt x="60288" y="22757"/>
                </a:lnTo>
                <a:lnTo>
                  <a:pt x="60461" y="23473"/>
                </a:lnTo>
                <a:lnTo>
                  <a:pt x="60659" y="24215"/>
                </a:lnTo>
                <a:lnTo>
                  <a:pt x="60807" y="24956"/>
                </a:lnTo>
                <a:lnTo>
                  <a:pt x="60955" y="25697"/>
                </a:lnTo>
                <a:lnTo>
                  <a:pt x="61079" y="26438"/>
                </a:lnTo>
                <a:lnTo>
                  <a:pt x="61178" y="27204"/>
                </a:lnTo>
                <a:lnTo>
                  <a:pt x="61277" y="27970"/>
                </a:lnTo>
                <a:lnTo>
                  <a:pt x="61351" y="28736"/>
                </a:lnTo>
                <a:lnTo>
                  <a:pt x="61400" y="29502"/>
                </a:lnTo>
                <a:lnTo>
                  <a:pt x="61425" y="30268"/>
                </a:lnTo>
                <a:lnTo>
                  <a:pt x="61425" y="31059"/>
                </a:lnTo>
                <a:lnTo>
                  <a:pt x="61425" y="31849"/>
                </a:lnTo>
                <a:lnTo>
                  <a:pt x="61400" y="32615"/>
                </a:lnTo>
                <a:lnTo>
                  <a:pt x="61351" y="33381"/>
                </a:lnTo>
                <a:lnTo>
                  <a:pt x="61277" y="34147"/>
                </a:lnTo>
                <a:lnTo>
                  <a:pt x="61178" y="34913"/>
                </a:lnTo>
                <a:lnTo>
                  <a:pt x="61079" y="35679"/>
                </a:lnTo>
                <a:lnTo>
                  <a:pt x="60955" y="36421"/>
                </a:lnTo>
                <a:lnTo>
                  <a:pt x="60807" y="37162"/>
                </a:lnTo>
                <a:lnTo>
                  <a:pt x="60659" y="37903"/>
                </a:lnTo>
                <a:lnTo>
                  <a:pt x="60461" y="38644"/>
                </a:lnTo>
                <a:lnTo>
                  <a:pt x="60288" y="39361"/>
                </a:lnTo>
                <a:lnTo>
                  <a:pt x="60066" y="40077"/>
                </a:lnTo>
                <a:lnTo>
                  <a:pt x="59844" y="40794"/>
                </a:lnTo>
                <a:lnTo>
                  <a:pt x="59596" y="41486"/>
                </a:lnTo>
                <a:lnTo>
                  <a:pt x="59325" y="42178"/>
                </a:lnTo>
                <a:lnTo>
                  <a:pt x="59028" y="42869"/>
                </a:lnTo>
                <a:lnTo>
                  <a:pt x="58732" y="43536"/>
                </a:lnTo>
                <a:lnTo>
                  <a:pt x="58435" y="44204"/>
                </a:lnTo>
                <a:lnTo>
                  <a:pt x="58114" y="44871"/>
                </a:lnTo>
                <a:lnTo>
                  <a:pt x="57768" y="45513"/>
                </a:lnTo>
                <a:lnTo>
                  <a:pt x="57397" y="46156"/>
                </a:lnTo>
                <a:lnTo>
                  <a:pt x="57027" y="46798"/>
                </a:lnTo>
                <a:lnTo>
                  <a:pt x="56632" y="47416"/>
                </a:lnTo>
                <a:lnTo>
                  <a:pt x="56236" y="48009"/>
                </a:lnTo>
                <a:lnTo>
                  <a:pt x="55816" y="48626"/>
                </a:lnTo>
                <a:lnTo>
                  <a:pt x="55396" y="49219"/>
                </a:lnTo>
                <a:lnTo>
                  <a:pt x="54951" y="49788"/>
                </a:lnTo>
                <a:lnTo>
                  <a:pt x="54482" y="50356"/>
                </a:lnTo>
                <a:lnTo>
                  <a:pt x="54012" y="50924"/>
                </a:lnTo>
                <a:lnTo>
                  <a:pt x="53543" y="51468"/>
                </a:lnTo>
                <a:lnTo>
                  <a:pt x="53049" y="51987"/>
                </a:lnTo>
                <a:lnTo>
                  <a:pt x="52530" y="52506"/>
                </a:lnTo>
                <a:lnTo>
                  <a:pt x="52011" y="53024"/>
                </a:lnTo>
                <a:lnTo>
                  <a:pt x="51468" y="53519"/>
                </a:lnTo>
                <a:lnTo>
                  <a:pt x="50924" y="54013"/>
                </a:lnTo>
                <a:lnTo>
                  <a:pt x="50380" y="54482"/>
                </a:lnTo>
                <a:lnTo>
                  <a:pt x="49812" y="54927"/>
                </a:lnTo>
                <a:lnTo>
                  <a:pt x="49219" y="55372"/>
                </a:lnTo>
                <a:lnTo>
                  <a:pt x="48626" y="55816"/>
                </a:lnTo>
                <a:lnTo>
                  <a:pt x="48033" y="56236"/>
                </a:lnTo>
                <a:lnTo>
                  <a:pt x="47415" y="56632"/>
                </a:lnTo>
                <a:lnTo>
                  <a:pt x="46798" y="57027"/>
                </a:lnTo>
                <a:lnTo>
                  <a:pt x="46180" y="57398"/>
                </a:lnTo>
                <a:lnTo>
                  <a:pt x="45538" y="57744"/>
                </a:lnTo>
                <a:lnTo>
                  <a:pt x="44870" y="58090"/>
                </a:lnTo>
                <a:lnTo>
                  <a:pt x="44228" y="58411"/>
                </a:lnTo>
                <a:lnTo>
                  <a:pt x="43561" y="58732"/>
                </a:lnTo>
                <a:lnTo>
                  <a:pt x="42869" y="59028"/>
                </a:lnTo>
                <a:lnTo>
                  <a:pt x="42202" y="59300"/>
                </a:lnTo>
                <a:lnTo>
                  <a:pt x="41510" y="59572"/>
                </a:lnTo>
                <a:lnTo>
                  <a:pt x="40794" y="59819"/>
                </a:lnTo>
                <a:lnTo>
                  <a:pt x="40077" y="60042"/>
                </a:lnTo>
                <a:lnTo>
                  <a:pt x="39361" y="60264"/>
                </a:lnTo>
                <a:lnTo>
                  <a:pt x="38644" y="60462"/>
                </a:lnTo>
                <a:lnTo>
                  <a:pt x="37927" y="60635"/>
                </a:lnTo>
                <a:lnTo>
                  <a:pt x="37186" y="60807"/>
                </a:lnTo>
                <a:lnTo>
                  <a:pt x="36445" y="60931"/>
                </a:lnTo>
                <a:lnTo>
                  <a:pt x="35679" y="61055"/>
                </a:lnTo>
                <a:lnTo>
                  <a:pt x="34938" y="61178"/>
                </a:lnTo>
                <a:lnTo>
                  <a:pt x="34172" y="61252"/>
                </a:lnTo>
                <a:lnTo>
                  <a:pt x="33406" y="61326"/>
                </a:lnTo>
                <a:lnTo>
                  <a:pt x="32640" y="61376"/>
                </a:lnTo>
                <a:lnTo>
                  <a:pt x="31849" y="61400"/>
                </a:lnTo>
                <a:lnTo>
                  <a:pt x="31059" y="61425"/>
                </a:lnTo>
                <a:lnTo>
                  <a:pt x="30293" y="61400"/>
                </a:lnTo>
                <a:lnTo>
                  <a:pt x="29502" y="61376"/>
                </a:lnTo>
                <a:lnTo>
                  <a:pt x="28736" y="61326"/>
                </a:lnTo>
                <a:lnTo>
                  <a:pt x="27970" y="61252"/>
                </a:lnTo>
                <a:lnTo>
                  <a:pt x="27204" y="61178"/>
                </a:lnTo>
                <a:lnTo>
                  <a:pt x="26463" y="61055"/>
                </a:lnTo>
                <a:lnTo>
                  <a:pt x="25697" y="60931"/>
                </a:lnTo>
                <a:lnTo>
                  <a:pt x="24956" y="60807"/>
                </a:lnTo>
                <a:lnTo>
                  <a:pt x="24214" y="60635"/>
                </a:lnTo>
                <a:lnTo>
                  <a:pt x="23498" y="60462"/>
                </a:lnTo>
                <a:lnTo>
                  <a:pt x="22757" y="60264"/>
                </a:lnTo>
                <a:lnTo>
                  <a:pt x="22065" y="60042"/>
                </a:lnTo>
                <a:lnTo>
                  <a:pt x="21348" y="59819"/>
                </a:lnTo>
                <a:lnTo>
                  <a:pt x="20632" y="59572"/>
                </a:lnTo>
                <a:lnTo>
                  <a:pt x="19940" y="59300"/>
                </a:lnTo>
                <a:lnTo>
                  <a:pt x="19273" y="59028"/>
                </a:lnTo>
                <a:lnTo>
                  <a:pt x="18581" y="58732"/>
                </a:lnTo>
                <a:lnTo>
                  <a:pt x="17914" y="58411"/>
                </a:lnTo>
                <a:lnTo>
                  <a:pt x="17272" y="58090"/>
                </a:lnTo>
                <a:lnTo>
                  <a:pt x="16604" y="57744"/>
                </a:lnTo>
                <a:lnTo>
                  <a:pt x="15962" y="57398"/>
                </a:lnTo>
                <a:lnTo>
                  <a:pt x="15344" y="57027"/>
                </a:lnTo>
                <a:lnTo>
                  <a:pt x="14727" y="56632"/>
                </a:lnTo>
                <a:lnTo>
                  <a:pt x="14109" y="56236"/>
                </a:lnTo>
                <a:lnTo>
                  <a:pt x="13516" y="55816"/>
                </a:lnTo>
                <a:lnTo>
                  <a:pt x="12923" y="55372"/>
                </a:lnTo>
                <a:lnTo>
                  <a:pt x="12330" y="54927"/>
                </a:lnTo>
                <a:lnTo>
                  <a:pt x="11762" y="54482"/>
                </a:lnTo>
                <a:lnTo>
                  <a:pt x="11218" y="54013"/>
                </a:lnTo>
                <a:lnTo>
                  <a:pt x="10674" y="53519"/>
                </a:lnTo>
                <a:lnTo>
                  <a:pt x="10131" y="53024"/>
                </a:lnTo>
                <a:lnTo>
                  <a:pt x="9612" y="52506"/>
                </a:lnTo>
                <a:lnTo>
                  <a:pt x="9093" y="51987"/>
                </a:lnTo>
                <a:lnTo>
                  <a:pt x="8599" y="51468"/>
                </a:lnTo>
                <a:lnTo>
                  <a:pt x="8130" y="50924"/>
                </a:lnTo>
                <a:lnTo>
                  <a:pt x="7660" y="50356"/>
                </a:lnTo>
                <a:lnTo>
                  <a:pt x="7191" y="49788"/>
                </a:lnTo>
                <a:lnTo>
                  <a:pt x="6746" y="49219"/>
                </a:lnTo>
                <a:lnTo>
                  <a:pt x="6326" y="48626"/>
                </a:lnTo>
                <a:lnTo>
                  <a:pt x="5906" y="48009"/>
                </a:lnTo>
                <a:lnTo>
                  <a:pt x="5510" y="47416"/>
                </a:lnTo>
                <a:lnTo>
                  <a:pt x="5115" y="46798"/>
                </a:lnTo>
                <a:lnTo>
                  <a:pt x="4745" y="46156"/>
                </a:lnTo>
                <a:lnTo>
                  <a:pt x="4374" y="45513"/>
                </a:lnTo>
                <a:lnTo>
                  <a:pt x="4028" y="44871"/>
                </a:lnTo>
                <a:lnTo>
                  <a:pt x="3707" y="44204"/>
                </a:lnTo>
                <a:lnTo>
                  <a:pt x="3386" y="43536"/>
                </a:lnTo>
                <a:lnTo>
                  <a:pt x="3089" y="42869"/>
                </a:lnTo>
                <a:lnTo>
                  <a:pt x="2817" y="42178"/>
                </a:lnTo>
                <a:lnTo>
                  <a:pt x="2545" y="41486"/>
                </a:lnTo>
                <a:lnTo>
                  <a:pt x="2298" y="40794"/>
                </a:lnTo>
                <a:lnTo>
                  <a:pt x="2076" y="40077"/>
                </a:lnTo>
                <a:lnTo>
                  <a:pt x="1854" y="39361"/>
                </a:lnTo>
                <a:lnTo>
                  <a:pt x="1681" y="38644"/>
                </a:lnTo>
                <a:lnTo>
                  <a:pt x="1483" y="37903"/>
                </a:lnTo>
                <a:lnTo>
                  <a:pt x="1335" y="37162"/>
                </a:lnTo>
                <a:lnTo>
                  <a:pt x="1187" y="36421"/>
                </a:lnTo>
                <a:lnTo>
                  <a:pt x="1063" y="35679"/>
                </a:lnTo>
                <a:lnTo>
                  <a:pt x="964" y="34913"/>
                </a:lnTo>
                <a:lnTo>
                  <a:pt x="865" y="34147"/>
                </a:lnTo>
                <a:lnTo>
                  <a:pt x="791" y="33381"/>
                </a:lnTo>
                <a:lnTo>
                  <a:pt x="742" y="32615"/>
                </a:lnTo>
                <a:lnTo>
                  <a:pt x="717" y="31849"/>
                </a:lnTo>
                <a:lnTo>
                  <a:pt x="717" y="31059"/>
                </a:lnTo>
                <a:lnTo>
                  <a:pt x="717" y="30268"/>
                </a:lnTo>
                <a:lnTo>
                  <a:pt x="742" y="29502"/>
                </a:lnTo>
                <a:lnTo>
                  <a:pt x="791" y="28736"/>
                </a:lnTo>
                <a:lnTo>
                  <a:pt x="865" y="27970"/>
                </a:lnTo>
                <a:lnTo>
                  <a:pt x="964" y="27204"/>
                </a:lnTo>
                <a:lnTo>
                  <a:pt x="1063" y="26438"/>
                </a:lnTo>
                <a:lnTo>
                  <a:pt x="1187" y="25697"/>
                </a:lnTo>
                <a:lnTo>
                  <a:pt x="1335" y="24956"/>
                </a:lnTo>
                <a:lnTo>
                  <a:pt x="1483" y="24215"/>
                </a:lnTo>
                <a:lnTo>
                  <a:pt x="1681" y="23473"/>
                </a:lnTo>
                <a:lnTo>
                  <a:pt x="1854" y="22757"/>
                </a:lnTo>
                <a:lnTo>
                  <a:pt x="2076" y="22040"/>
                </a:lnTo>
                <a:lnTo>
                  <a:pt x="2298" y="21324"/>
                </a:lnTo>
                <a:lnTo>
                  <a:pt x="2545" y="20632"/>
                </a:lnTo>
                <a:lnTo>
                  <a:pt x="2817" y="19940"/>
                </a:lnTo>
                <a:lnTo>
                  <a:pt x="3089" y="19248"/>
                </a:lnTo>
                <a:lnTo>
                  <a:pt x="3386" y="18581"/>
                </a:lnTo>
                <a:lnTo>
                  <a:pt x="3707" y="17914"/>
                </a:lnTo>
                <a:lnTo>
                  <a:pt x="4028" y="17247"/>
                </a:lnTo>
                <a:lnTo>
                  <a:pt x="4374" y="16605"/>
                </a:lnTo>
                <a:lnTo>
                  <a:pt x="4745" y="15962"/>
                </a:lnTo>
                <a:lnTo>
                  <a:pt x="5115" y="15320"/>
                </a:lnTo>
                <a:lnTo>
                  <a:pt x="5510" y="14702"/>
                </a:lnTo>
                <a:lnTo>
                  <a:pt x="5906" y="14084"/>
                </a:lnTo>
                <a:lnTo>
                  <a:pt x="6326" y="13491"/>
                </a:lnTo>
                <a:lnTo>
                  <a:pt x="6746" y="12898"/>
                </a:lnTo>
                <a:lnTo>
                  <a:pt x="7191" y="12330"/>
                </a:lnTo>
                <a:lnTo>
                  <a:pt x="7660" y="11762"/>
                </a:lnTo>
                <a:lnTo>
                  <a:pt x="8130" y="11193"/>
                </a:lnTo>
                <a:lnTo>
                  <a:pt x="8599" y="10650"/>
                </a:lnTo>
                <a:lnTo>
                  <a:pt x="9093" y="10131"/>
                </a:lnTo>
                <a:lnTo>
                  <a:pt x="9612" y="9612"/>
                </a:lnTo>
                <a:lnTo>
                  <a:pt x="10131" y="9093"/>
                </a:lnTo>
                <a:lnTo>
                  <a:pt x="10674" y="8599"/>
                </a:lnTo>
                <a:lnTo>
                  <a:pt x="11218" y="8105"/>
                </a:lnTo>
                <a:lnTo>
                  <a:pt x="11762" y="7635"/>
                </a:lnTo>
                <a:lnTo>
                  <a:pt x="12330" y="7191"/>
                </a:lnTo>
                <a:lnTo>
                  <a:pt x="12923" y="6746"/>
                </a:lnTo>
                <a:lnTo>
                  <a:pt x="13516" y="6301"/>
                </a:lnTo>
                <a:lnTo>
                  <a:pt x="14109" y="5881"/>
                </a:lnTo>
                <a:lnTo>
                  <a:pt x="14727" y="5486"/>
                </a:lnTo>
                <a:lnTo>
                  <a:pt x="15344" y="5091"/>
                </a:lnTo>
                <a:lnTo>
                  <a:pt x="15962" y="4720"/>
                </a:lnTo>
                <a:lnTo>
                  <a:pt x="16604" y="4374"/>
                </a:lnTo>
                <a:lnTo>
                  <a:pt x="17272" y="4028"/>
                </a:lnTo>
                <a:lnTo>
                  <a:pt x="17914" y="3707"/>
                </a:lnTo>
                <a:lnTo>
                  <a:pt x="18581" y="3386"/>
                </a:lnTo>
                <a:lnTo>
                  <a:pt x="19273" y="3089"/>
                </a:lnTo>
                <a:lnTo>
                  <a:pt x="19940" y="2817"/>
                </a:lnTo>
                <a:lnTo>
                  <a:pt x="20632" y="2546"/>
                </a:lnTo>
                <a:lnTo>
                  <a:pt x="21348" y="2299"/>
                </a:lnTo>
                <a:lnTo>
                  <a:pt x="22065" y="2076"/>
                </a:lnTo>
                <a:lnTo>
                  <a:pt x="22757" y="1854"/>
                </a:lnTo>
                <a:lnTo>
                  <a:pt x="23498" y="1656"/>
                </a:lnTo>
                <a:lnTo>
                  <a:pt x="24214" y="1483"/>
                </a:lnTo>
                <a:lnTo>
                  <a:pt x="24956" y="1310"/>
                </a:lnTo>
                <a:lnTo>
                  <a:pt x="25697" y="1162"/>
                </a:lnTo>
                <a:lnTo>
                  <a:pt x="26463" y="1038"/>
                </a:lnTo>
                <a:lnTo>
                  <a:pt x="27204" y="940"/>
                </a:lnTo>
                <a:lnTo>
                  <a:pt x="27970" y="865"/>
                </a:lnTo>
                <a:lnTo>
                  <a:pt x="28736" y="791"/>
                </a:lnTo>
                <a:lnTo>
                  <a:pt x="29502" y="742"/>
                </a:lnTo>
                <a:lnTo>
                  <a:pt x="30293" y="717"/>
                </a:lnTo>
                <a:lnTo>
                  <a:pt x="31059" y="692"/>
                </a:lnTo>
                <a:close/>
                <a:moveTo>
                  <a:pt x="30268" y="1"/>
                </a:moveTo>
                <a:lnTo>
                  <a:pt x="29477" y="25"/>
                </a:lnTo>
                <a:lnTo>
                  <a:pt x="28687" y="75"/>
                </a:lnTo>
                <a:lnTo>
                  <a:pt x="27896" y="149"/>
                </a:lnTo>
                <a:lnTo>
                  <a:pt x="27130" y="248"/>
                </a:lnTo>
                <a:lnTo>
                  <a:pt x="26339" y="347"/>
                </a:lnTo>
                <a:lnTo>
                  <a:pt x="25573" y="470"/>
                </a:lnTo>
                <a:lnTo>
                  <a:pt x="24807" y="618"/>
                </a:lnTo>
                <a:lnTo>
                  <a:pt x="24066" y="791"/>
                </a:lnTo>
                <a:lnTo>
                  <a:pt x="23325" y="964"/>
                </a:lnTo>
                <a:lnTo>
                  <a:pt x="22584" y="1162"/>
                </a:lnTo>
                <a:lnTo>
                  <a:pt x="21843" y="1384"/>
                </a:lnTo>
                <a:lnTo>
                  <a:pt x="21126" y="1631"/>
                </a:lnTo>
                <a:lnTo>
                  <a:pt x="20409" y="1878"/>
                </a:lnTo>
                <a:lnTo>
                  <a:pt x="19693" y="2150"/>
                </a:lnTo>
                <a:lnTo>
                  <a:pt x="19001" y="2447"/>
                </a:lnTo>
                <a:lnTo>
                  <a:pt x="18309" y="2743"/>
                </a:lnTo>
                <a:lnTo>
                  <a:pt x="17617" y="3064"/>
                </a:lnTo>
                <a:lnTo>
                  <a:pt x="16950" y="3386"/>
                </a:lnTo>
                <a:lnTo>
                  <a:pt x="16283" y="3756"/>
                </a:lnTo>
                <a:lnTo>
                  <a:pt x="15616" y="4102"/>
                </a:lnTo>
                <a:lnTo>
                  <a:pt x="14974" y="4498"/>
                </a:lnTo>
                <a:lnTo>
                  <a:pt x="14331" y="4893"/>
                </a:lnTo>
                <a:lnTo>
                  <a:pt x="13714" y="5313"/>
                </a:lnTo>
                <a:lnTo>
                  <a:pt x="13096" y="5733"/>
                </a:lnTo>
                <a:lnTo>
                  <a:pt x="12503" y="6178"/>
                </a:lnTo>
                <a:lnTo>
                  <a:pt x="11910" y="6622"/>
                </a:lnTo>
                <a:lnTo>
                  <a:pt x="11317" y="7092"/>
                </a:lnTo>
                <a:lnTo>
                  <a:pt x="10749" y="7586"/>
                </a:lnTo>
                <a:lnTo>
                  <a:pt x="10205" y="8080"/>
                </a:lnTo>
                <a:lnTo>
                  <a:pt x="9637" y="8574"/>
                </a:lnTo>
                <a:lnTo>
                  <a:pt x="9118" y="9093"/>
                </a:lnTo>
                <a:lnTo>
                  <a:pt x="8599" y="9637"/>
                </a:lnTo>
                <a:lnTo>
                  <a:pt x="8080" y="10180"/>
                </a:lnTo>
                <a:lnTo>
                  <a:pt x="7586" y="10749"/>
                </a:lnTo>
                <a:lnTo>
                  <a:pt x="7116" y="11317"/>
                </a:lnTo>
                <a:lnTo>
                  <a:pt x="6647" y="11885"/>
                </a:lnTo>
                <a:lnTo>
                  <a:pt x="6178" y="12478"/>
                </a:lnTo>
                <a:lnTo>
                  <a:pt x="5733" y="13096"/>
                </a:lnTo>
                <a:lnTo>
                  <a:pt x="5313" y="13689"/>
                </a:lnTo>
                <a:lnTo>
                  <a:pt x="4917" y="14331"/>
                </a:lnTo>
                <a:lnTo>
                  <a:pt x="4497" y="14949"/>
                </a:lnTo>
                <a:lnTo>
                  <a:pt x="4127" y="15616"/>
                </a:lnTo>
                <a:lnTo>
                  <a:pt x="3756" y="16259"/>
                </a:lnTo>
                <a:lnTo>
                  <a:pt x="3410" y="16926"/>
                </a:lnTo>
                <a:lnTo>
                  <a:pt x="3064" y="17593"/>
                </a:lnTo>
                <a:lnTo>
                  <a:pt x="2743" y="18285"/>
                </a:lnTo>
                <a:lnTo>
                  <a:pt x="2447" y="18977"/>
                </a:lnTo>
                <a:lnTo>
                  <a:pt x="2175" y="19668"/>
                </a:lnTo>
                <a:lnTo>
                  <a:pt x="1903" y="20385"/>
                </a:lnTo>
                <a:lnTo>
                  <a:pt x="1631" y="21101"/>
                </a:lnTo>
                <a:lnTo>
                  <a:pt x="1409" y="21818"/>
                </a:lnTo>
                <a:lnTo>
                  <a:pt x="1187" y="22559"/>
                </a:lnTo>
                <a:lnTo>
                  <a:pt x="989" y="23300"/>
                </a:lnTo>
                <a:lnTo>
                  <a:pt x="791" y="24042"/>
                </a:lnTo>
                <a:lnTo>
                  <a:pt x="643" y="24808"/>
                </a:lnTo>
                <a:lnTo>
                  <a:pt x="495" y="25574"/>
                </a:lnTo>
                <a:lnTo>
                  <a:pt x="371" y="26340"/>
                </a:lnTo>
                <a:lnTo>
                  <a:pt x="248" y="27106"/>
                </a:lnTo>
                <a:lnTo>
                  <a:pt x="174" y="27896"/>
                </a:lnTo>
                <a:lnTo>
                  <a:pt x="99" y="28662"/>
                </a:lnTo>
                <a:lnTo>
                  <a:pt x="50" y="29453"/>
                </a:lnTo>
                <a:lnTo>
                  <a:pt x="25" y="30268"/>
                </a:lnTo>
                <a:lnTo>
                  <a:pt x="1" y="31059"/>
                </a:lnTo>
                <a:lnTo>
                  <a:pt x="25" y="31849"/>
                </a:lnTo>
                <a:lnTo>
                  <a:pt x="50" y="32665"/>
                </a:lnTo>
                <a:lnTo>
                  <a:pt x="99" y="33456"/>
                </a:lnTo>
                <a:lnTo>
                  <a:pt x="174" y="34221"/>
                </a:lnTo>
                <a:lnTo>
                  <a:pt x="248" y="35012"/>
                </a:lnTo>
                <a:lnTo>
                  <a:pt x="371" y="35778"/>
                </a:lnTo>
                <a:lnTo>
                  <a:pt x="495" y="36544"/>
                </a:lnTo>
                <a:lnTo>
                  <a:pt x="643" y="37310"/>
                </a:lnTo>
                <a:lnTo>
                  <a:pt x="791" y="38076"/>
                </a:lnTo>
                <a:lnTo>
                  <a:pt x="989" y="38817"/>
                </a:lnTo>
                <a:lnTo>
                  <a:pt x="1187" y="39558"/>
                </a:lnTo>
                <a:lnTo>
                  <a:pt x="1409" y="40275"/>
                </a:lnTo>
                <a:lnTo>
                  <a:pt x="1631" y="41016"/>
                </a:lnTo>
                <a:lnTo>
                  <a:pt x="1903" y="41733"/>
                </a:lnTo>
                <a:lnTo>
                  <a:pt x="2175" y="42449"/>
                </a:lnTo>
                <a:lnTo>
                  <a:pt x="2447" y="43141"/>
                </a:lnTo>
                <a:lnTo>
                  <a:pt x="2743" y="43833"/>
                </a:lnTo>
                <a:lnTo>
                  <a:pt x="3064" y="44525"/>
                </a:lnTo>
                <a:lnTo>
                  <a:pt x="3410" y="45192"/>
                </a:lnTo>
                <a:lnTo>
                  <a:pt x="3756" y="45859"/>
                </a:lnTo>
                <a:lnTo>
                  <a:pt x="4127" y="46501"/>
                </a:lnTo>
                <a:lnTo>
                  <a:pt x="4497" y="47144"/>
                </a:lnTo>
                <a:lnTo>
                  <a:pt x="4917" y="47786"/>
                </a:lnTo>
                <a:lnTo>
                  <a:pt x="5313" y="48404"/>
                </a:lnTo>
                <a:lnTo>
                  <a:pt x="5733" y="49022"/>
                </a:lnTo>
                <a:lnTo>
                  <a:pt x="6178" y="49639"/>
                </a:lnTo>
                <a:lnTo>
                  <a:pt x="6647" y="50232"/>
                </a:lnTo>
                <a:lnTo>
                  <a:pt x="7116" y="50801"/>
                </a:lnTo>
                <a:lnTo>
                  <a:pt x="7586" y="51369"/>
                </a:lnTo>
                <a:lnTo>
                  <a:pt x="8080" y="51937"/>
                </a:lnTo>
                <a:lnTo>
                  <a:pt x="8599" y="52481"/>
                </a:lnTo>
                <a:lnTo>
                  <a:pt x="9118" y="53024"/>
                </a:lnTo>
                <a:lnTo>
                  <a:pt x="9637" y="53543"/>
                </a:lnTo>
                <a:lnTo>
                  <a:pt x="10205" y="54037"/>
                </a:lnTo>
                <a:lnTo>
                  <a:pt x="10749" y="54532"/>
                </a:lnTo>
                <a:lnTo>
                  <a:pt x="11317" y="55026"/>
                </a:lnTo>
                <a:lnTo>
                  <a:pt x="11910" y="55495"/>
                </a:lnTo>
                <a:lnTo>
                  <a:pt x="12503" y="55940"/>
                </a:lnTo>
                <a:lnTo>
                  <a:pt x="13096" y="56385"/>
                </a:lnTo>
                <a:lnTo>
                  <a:pt x="13714" y="56805"/>
                </a:lnTo>
                <a:lnTo>
                  <a:pt x="14331" y="57225"/>
                </a:lnTo>
                <a:lnTo>
                  <a:pt x="14974" y="57620"/>
                </a:lnTo>
                <a:lnTo>
                  <a:pt x="15616" y="57991"/>
                </a:lnTo>
                <a:lnTo>
                  <a:pt x="16283" y="58361"/>
                </a:lnTo>
                <a:lnTo>
                  <a:pt x="16950" y="58707"/>
                </a:lnTo>
                <a:lnTo>
                  <a:pt x="17617" y="59053"/>
                </a:lnTo>
                <a:lnTo>
                  <a:pt x="18309" y="59374"/>
                </a:lnTo>
                <a:lnTo>
                  <a:pt x="19001" y="59671"/>
                </a:lnTo>
                <a:lnTo>
                  <a:pt x="19693" y="59967"/>
                </a:lnTo>
                <a:lnTo>
                  <a:pt x="20409" y="60239"/>
                </a:lnTo>
                <a:lnTo>
                  <a:pt x="21126" y="60486"/>
                </a:lnTo>
                <a:lnTo>
                  <a:pt x="21843" y="60733"/>
                </a:lnTo>
                <a:lnTo>
                  <a:pt x="22584" y="60931"/>
                </a:lnTo>
                <a:lnTo>
                  <a:pt x="23325" y="61153"/>
                </a:lnTo>
                <a:lnTo>
                  <a:pt x="24066" y="61326"/>
                </a:lnTo>
                <a:lnTo>
                  <a:pt x="24807" y="61499"/>
                </a:lnTo>
                <a:lnTo>
                  <a:pt x="25573" y="61648"/>
                </a:lnTo>
                <a:lnTo>
                  <a:pt x="26339" y="61771"/>
                </a:lnTo>
                <a:lnTo>
                  <a:pt x="27130" y="61870"/>
                </a:lnTo>
                <a:lnTo>
                  <a:pt x="27896" y="61969"/>
                </a:lnTo>
                <a:lnTo>
                  <a:pt x="28687" y="62043"/>
                </a:lnTo>
                <a:lnTo>
                  <a:pt x="29477" y="62092"/>
                </a:lnTo>
                <a:lnTo>
                  <a:pt x="30268" y="62117"/>
                </a:lnTo>
                <a:lnTo>
                  <a:pt x="31874" y="62117"/>
                </a:lnTo>
                <a:lnTo>
                  <a:pt x="32665" y="62092"/>
                </a:lnTo>
                <a:lnTo>
                  <a:pt x="33455" y="62043"/>
                </a:lnTo>
                <a:lnTo>
                  <a:pt x="34246" y="61969"/>
                </a:lnTo>
                <a:lnTo>
                  <a:pt x="35012" y="61870"/>
                </a:lnTo>
                <a:lnTo>
                  <a:pt x="35803" y="61771"/>
                </a:lnTo>
                <a:lnTo>
                  <a:pt x="36569" y="61648"/>
                </a:lnTo>
                <a:lnTo>
                  <a:pt x="37334" y="61499"/>
                </a:lnTo>
                <a:lnTo>
                  <a:pt x="38076" y="61326"/>
                </a:lnTo>
                <a:lnTo>
                  <a:pt x="38817" y="61153"/>
                </a:lnTo>
                <a:lnTo>
                  <a:pt x="39558" y="60931"/>
                </a:lnTo>
                <a:lnTo>
                  <a:pt x="40299" y="60733"/>
                </a:lnTo>
                <a:lnTo>
                  <a:pt x="41016" y="60486"/>
                </a:lnTo>
                <a:lnTo>
                  <a:pt x="41733" y="60239"/>
                </a:lnTo>
                <a:lnTo>
                  <a:pt x="42449" y="59967"/>
                </a:lnTo>
                <a:lnTo>
                  <a:pt x="43141" y="59671"/>
                </a:lnTo>
                <a:lnTo>
                  <a:pt x="43833" y="59374"/>
                </a:lnTo>
                <a:lnTo>
                  <a:pt x="44525" y="59053"/>
                </a:lnTo>
                <a:lnTo>
                  <a:pt x="45192" y="58707"/>
                </a:lnTo>
                <a:lnTo>
                  <a:pt x="45859" y="58361"/>
                </a:lnTo>
                <a:lnTo>
                  <a:pt x="46526" y="57991"/>
                </a:lnTo>
                <a:lnTo>
                  <a:pt x="47168" y="57620"/>
                </a:lnTo>
                <a:lnTo>
                  <a:pt x="47811" y="57225"/>
                </a:lnTo>
                <a:lnTo>
                  <a:pt x="48428" y="56805"/>
                </a:lnTo>
                <a:lnTo>
                  <a:pt x="49046" y="56385"/>
                </a:lnTo>
                <a:lnTo>
                  <a:pt x="49639" y="55940"/>
                </a:lnTo>
                <a:lnTo>
                  <a:pt x="50232" y="55495"/>
                </a:lnTo>
                <a:lnTo>
                  <a:pt x="50825" y="55026"/>
                </a:lnTo>
                <a:lnTo>
                  <a:pt x="51393" y="54532"/>
                </a:lnTo>
                <a:lnTo>
                  <a:pt x="51937" y="54037"/>
                </a:lnTo>
                <a:lnTo>
                  <a:pt x="52505" y="53543"/>
                </a:lnTo>
                <a:lnTo>
                  <a:pt x="53024" y="53024"/>
                </a:lnTo>
                <a:lnTo>
                  <a:pt x="53543" y="52481"/>
                </a:lnTo>
                <a:lnTo>
                  <a:pt x="54062" y="51937"/>
                </a:lnTo>
                <a:lnTo>
                  <a:pt x="54556" y="51369"/>
                </a:lnTo>
                <a:lnTo>
                  <a:pt x="55025" y="50801"/>
                </a:lnTo>
                <a:lnTo>
                  <a:pt x="55495" y="50232"/>
                </a:lnTo>
                <a:lnTo>
                  <a:pt x="55964" y="49639"/>
                </a:lnTo>
                <a:lnTo>
                  <a:pt x="56384" y="49022"/>
                </a:lnTo>
                <a:lnTo>
                  <a:pt x="56829" y="48404"/>
                </a:lnTo>
                <a:lnTo>
                  <a:pt x="57225" y="47786"/>
                </a:lnTo>
                <a:lnTo>
                  <a:pt x="57620" y="47144"/>
                </a:lnTo>
                <a:lnTo>
                  <a:pt x="58015" y="46501"/>
                </a:lnTo>
                <a:lnTo>
                  <a:pt x="58386" y="45859"/>
                </a:lnTo>
                <a:lnTo>
                  <a:pt x="58732" y="45192"/>
                </a:lnTo>
                <a:lnTo>
                  <a:pt x="59078" y="44525"/>
                </a:lnTo>
                <a:lnTo>
                  <a:pt x="59399" y="43833"/>
                </a:lnTo>
                <a:lnTo>
                  <a:pt x="59695" y="43141"/>
                </a:lnTo>
                <a:lnTo>
                  <a:pt x="59967" y="42449"/>
                </a:lnTo>
                <a:lnTo>
                  <a:pt x="60239" y="41733"/>
                </a:lnTo>
                <a:lnTo>
                  <a:pt x="60511" y="41016"/>
                </a:lnTo>
                <a:lnTo>
                  <a:pt x="60733" y="40275"/>
                </a:lnTo>
                <a:lnTo>
                  <a:pt x="60955" y="39558"/>
                </a:lnTo>
                <a:lnTo>
                  <a:pt x="61153" y="38817"/>
                </a:lnTo>
                <a:lnTo>
                  <a:pt x="61351" y="38076"/>
                </a:lnTo>
                <a:lnTo>
                  <a:pt x="61499" y="37310"/>
                </a:lnTo>
                <a:lnTo>
                  <a:pt x="61647" y="36544"/>
                </a:lnTo>
                <a:lnTo>
                  <a:pt x="61771" y="35778"/>
                </a:lnTo>
                <a:lnTo>
                  <a:pt x="61894" y="35012"/>
                </a:lnTo>
                <a:lnTo>
                  <a:pt x="61968" y="34221"/>
                </a:lnTo>
                <a:lnTo>
                  <a:pt x="62043" y="33456"/>
                </a:lnTo>
                <a:lnTo>
                  <a:pt x="62092" y="32665"/>
                </a:lnTo>
                <a:lnTo>
                  <a:pt x="62117" y="31849"/>
                </a:lnTo>
                <a:lnTo>
                  <a:pt x="62141" y="31059"/>
                </a:lnTo>
                <a:lnTo>
                  <a:pt x="62117" y="30268"/>
                </a:lnTo>
                <a:lnTo>
                  <a:pt x="62092" y="29453"/>
                </a:lnTo>
                <a:lnTo>
                  <a:pt x="62043" y="28662"/>
                </a:lnTo>
                <a:lnTo>
                  <a:pt x="61968" y="27896"/>
                </a:lnTo>
                <a:lnTo>
                  <a:pt x="61894" y="27106"/>
                </a:lnTo>
                <a:lnTo>
                  <a:pt x="61771" y="26340"/>
                </a:lnTo>
                <a:lnTo>
                  <a:pt x="61647" y="25574"/>
                </a:lnTo>
                <a:lnTo>
                  <a:pt x="61499" y="24808"/>
                </a:lnTo>
                <a:lnTo>
                  <a:pt x="61351" y="24042"/>
                </a:lnTo>
                <a:lnTo>
                  <a:pt x="61153" y="23300"/>
                </a:lnTo>
                <a:lnTo>
                  <a:pt x="60955" y="22559"/>
                </a:lnTo>
                <a:lnTo>
                  <a:pt x="60733" y="21818"/>
                </a:lnTo>
                <a:lnTo>
                  <a:pt x="60511" y="21101"/>
                </a:lnTo>
                <a:lnTo>
                  <a:pt x="60239" y="20385"/>
                </a:lnTo>
                <a:lnTo>
                  <a:pt x="59967" y="19668"/>
                </a:lnTo>
                <a:lnTo>
                  <a:pt x="59695" y="18977"/>
                </a:lnTo>
                <a:lnTo>
                  <a:pt x="59399" y="18285"/>
                </a:lnTo>
                <a:lnTo>
                  <a:pt x="59078" y="17593"/>
                </a:lnTo>
                <a:lnTo>
                  <a:pt x="58732" y="16926"/>
                </a:lnTo>
                <a:lnTo>
                  <a:pt x="58386" y="16259"/>
                </a:lnTo>
                <a:lnTo>
                  <a:pt x="58015" y="15616"/>
                </a:lnTo>
                <a:lnTo>
                  <a:pt x="57620" y="14949"/>
                </a:lnTo>
                <a:lnTo>
                  <a:pt x="57225" y="14331"/>
                </a:lnTo>
                <a:lnTo>
                  <a:pt x="56829" y="13689"/>
                </a:lnTo>
                <a:lnTo>
                  <a:pt x="56384" y="13096"/>
                </a:lnTo>
                <a:lnTo>
                  <a:pt x="55964" y="12478"/>
                </a:lnTo>
                <a:lnTo>
                  <a:pt x="55495" y="11885"/>
                </a:lnTo>
                <a:lnTo>
                  <a:pt x="55025" y="11317"/>
                </a:lnTo>
                <a:lnTo>
                  <a:pt x="54556" y="10749"/>
                </a:lnTo>
                <a:lnTo>
                  <a:pt x="54062" y="10180"/>
                </a:lnTo>
                <a:lnTo>
                  <a:pt x="53543" y="9637"/>
                </a:lnTo>
                <a:lnTo>
                  <a:pt x="53024" y="9093"/>
                </a:lnTo>
                <a:lnTo>
                  <a:pt x="52505" y="8574"/>
                </a:lnTo>
                <a:lnTo>
                  <a:pt x="51937" y="8080"/>
                </a:lnTo>
                <a:lnTo>
                  <a:pt x="51393" y="7586"/>
                </a:lnTo>
                <a:lnTo>
                  <a:pt x="50825" y="7092"/>
                </a:lnTo>
                <a:lnTo>
                  <a:pt x="50232" y="6622"/>
                </a:lnTo>
                <a:lnTo>
                  <a:pt x="49639" y="6178"/>
                </a:lnTo>
                <a:lnTo>
                  <a:pt x="49046" y="5733"/>
                </a:lnTo>
                <a:lnTo>
                  <a:pt x="48428" y="5313"/>
                </a:lnTo>
                <a:lnTo>
                  <a:pt x="47811" y="4893"/>
                </a:lnTo>
                <a:lnTo>
                  <a:pt x="47168" y="4498"/>
                </a:lnTo>
                <a:lnTo>
                  <a:pt x="46526" y="4102"/>
                </a:lnTo>
                <a:lnTo>
                  <a:pt x="45859" y="3756"/>
                </a:lnTo>
                <a:lnTo>
                  <a:pt x="45192" y="3386"/>
                </a:lnTo>
                <a:lnTo>
                  <a:pt x="44525" y="3064"/>
                </a:lnTo>
                <a:lnTo>
                  <a:pt x="43833" y="2743"/>
                </a:lnTo>
                <a:lnTo>
                  <a:pt x="43141" y="2447"/>
                </a:lnTo>
                <a:lnTo>
                  <a:pt x="42449" y="2150"/>
                </a:lnTo>
                <a:lnTo>
                  <a:pt x="41733" y="1878"/>
                </a:lnTo>
                <a:lnTo>
                  <a:pt x="41016" y="1631"/>
                </a:lnTo>
                <a:lnTo>
                  <a:pt x="40299" y="1384"/>
                </a:lnTo>
                <a:lnTo>
                  <a:pt x="39558" y="1162"/>
                </a:lnTo>
                <a:lnTo>
                  <a:pt x="38817" y="964"/>
                </a:lnTo>
                <a:lnTo>
                  <a:pt x="38076" y="791"/>
                </a:lnTo>
                <a:lnTo>
                  <a:pt x="37334" y="618"/>
                </a:lnTo>
                <a:lnTo>
                  <a:pt x="36569" y="470"/>
                </a:lnTo>
                <a:lnTo>
                  <a:pt x="35803" y="347"/>
                </a:lnTo>
                <a:lnTo>
                  <a:pt x="35012" y="248"/>
                </a:lnTo>
                <a:lnTo>
                  <a:pt x="34246" y="149"/>
                </a:lnTo>
                <a:lnTo>
                  <a:pt x="33455" y="75"/>
                </a:lnTo>
                <a:lnTo>
                  <a:pt x="32665" y="25"/>
                </a:lnTo>
                <a:lnTo>
                  <a:pt x="3187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8728800" y="4249283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6"/>
          <p:cNvSpPr/>
          <p:nvPr/>
        </p:nvSpPr>
        <p:spPr>
          <a:xfrm>
            <a:off x="8872035" y="3644255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6"/>
          <p:cNvSpPr/>
          <p:nvPr/>
        </p:nvSpPr>
        <p:spPr>
          <a:xfrm>
            <a:off x="8872035" y="3644255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6"/>
          <p:cNvSpPr/>
          <p:nvPr/>
        </p:nvSpPr>
        <p:spPr>
          <a:xfrm>
            <a:off x="7115890" y="4882903"/>
            <a:ext cx="109261" cy="109226"/>
          </a:xfrm>
          <a:custGeom>
            <a:rect b="b" l="l" r="r" t="t"/>
            <a:pathLst>
              <a:path extrusionOk="0" h="3163" w="3164">
                <a:moveTo>
                  <a:pt x="1582" y="0"/>
                </a:moveTo>
                <a:lnTo>
                  <a:pt x="1409" y="25"/>
                </a:lnTo>
                <a:lnTo>
                  <a:pt x="1261" y="50"/>
                </a:lnTo>
                <a:lnTo>
                  <a:pt x="1112" y="74"/>
                </a:lnTo>
                <a:lnTo>
                  <a:pt x="964" y="124"/>
                </a:lnTo>
                <a:lnTo>
                  <a:pt x="840" y="198"/>
                </a:lnTo>
                <a:lnTo>
                  <a:pt x="692" y="272"/>
                </a:lnTo>
                <a:lnTo>
                  <a:pt x="470" y="470"/>
                </a:lnTo>
                <a:lnTo>
                  <a:pt x="272" y="717"/>
                </a:lnTo>
                <a:lnTo>
                  <a:pt x="198" y="840"/>
                </a:lnTo>
                <a:lnTo>
                  <a:pt x="124" y="964"/>
                </a:lnTo>
                <a:lnTo>
                  <a:pt x="75" y="1112"/>
                </a:lnTo>
                <a:lnTo>
                  <a:pt x="50" y="1260"/>
                </a:lnTo>
                <a:lnTo>
                  <a:pt x="25" y="1433"/>
                </a:lnTo>
                <a:lnTo>
                  <a:pt x="0" y="1582"/>
                </a:lnTo>
                <a:lnTo>
                  <a:pt x="25" y="1754"/>
                </a:lnTo>
                <a:lnTo>
                  <a:pt x="50" y="1903"/>
                </a:lnTo>
                <a:lnTo>
                  <a:pt x="75" y="2051"/>
                </a:lnTo>
                <a:lnTo>
                  <a:pt x="124" y="2199"/>
                </a:lnTo>
                <a:lnTo>
                  <a:pt x="198" y="2323"/>
                </a:lnTo>
                <a:lnTo>
                  <a:pt x="272" y="2471"/>
                </a:lnTo>
                <a:lnTo>
                  <a:pt x="470" y="2693"/>
                </a:lnTo>
                <a:lnTo>
                  <a:pt x="692" y="2891"/>
                </a:lnTo>
                <a:lnTo>
                  <a:pt x="840" y="2965"/>
                </a:lnTo>
                <a:lnTo>
                  <a:pt x="964" y="3039"/>
                </a:lnTo>
                <a:lnTo>
                  <a:pt x="1112" y="3089"/>
                </a:lnTo>
                <a:lnTo>
                  <a:pt x="1261" y="3113"/>
                </a:lnTo>
                <a:lnTo>
                  <a:pt x="1409" y="3138"/>
                </a:lnTo>
                <a:lnTo>
                  <a:pt x="1582" y="3163"/>
                </a:lnTo>
                <a:lnTo>
                  <a:pt x="1730" y="3138"/>
                </a:lnTo>
                <a:lnTo>
                  <a:pt x="1903" y="3113"/>
                </a:lnTo>
                <a:lnTo>
                  <a:pt x="2051" y="3089"/>
                </a:lnTo>
                <a:lnTo>
                  <a:pt x="2199" y="3039"/>
                </a:lnTo>
                <a:lnTo>
                  <a:pt x="2323" y="2965"/>
                </a:lnTo>
                <a:lnTo>
                  <a:pt x="2471" y="2891"/>
                </a:lnTo>
                <a:lnTo>
                  <a:pt x="2694" y="2693"/>
                </a:lnTo>
                <a:lnTo>
                  <a:pt x="2891" y="2471"/>
                </a:lnTo>
                <a:lnTo>
                  <a:pt x="2965" y="2323"/>
                </a:lnTo>
                <a:lnTo>
                  <a:pt x="3039" y="2199"/>
                </a:lnTo>
                <a:lnTo>
                  <a:pt x="3089" y="2051"/>
                </a:lnTo>
                <a:lnTo>
                  <a:pt x="3114" y="1903"/>
                </a:lnTo>
                <a:lnTo>
                  <a:pt x="3138" y="1754"/>
                </a:lnTo>
                <a:lnTo>
                  <a:pt x="3163" y="1582"/>
                </a:lnTo>
                <a:lnTo>
                  <a:pt x="3138" y="1433"/>
                </a:lnTo>
                <a:lnTo>
                  <a:pt x="3114" y="1260"/>
                </a:lnTo>
                <a:lnTo>
                  <a:pt x="3089" y="1112"/>
                </a:lnTo>
                <a:lnTo>
                  <a:pt x="3039" y="964"/>
                </a:lnTo>
                <a:lnTo>
                  <a:pt x="2965" y="840"/>
                </a:lnTo>
                <a:lnTo>
                  <a:pt x="2891" y="717"/>
                </a:lnTo>
                <a:lnTo>
                  <a:pt x="2694" y="470"/>
                </a:lnTo>
                <a:lnTo>
                  <a:pt x="2471" y="272"/>
                </a:lnTo>
                <a:lnTo>
                  <a:pt x="2323" y="198"/>
                </a:lnTo>
                <a:lnTo>
                  <a:pt x="2199" y="124"/>
                </a:lnTo>
                <a:lnTo>
                  <a:pt x="2051" y="74"/>
                </a:lnTo>
                <a:lnTo>
                  <a:pt x="1903" y="50"/>
                </a:lnTo>
                <a:lnTo>
                  <a:pt x="1730" y="25"/>
                </a:lnTo>
                <a:lnTo>
                  <a:pt x="158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solidFill>
          <a:schemeClr val="dk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"/>
          <p:cNvSpPr txBox="1"/>
          <p:nvPr>
            <p:ph type="title"/>
          </p:nvPr>
        </p:nvSpPr>
        <p:spPr>
          <a:xfrm>
            <a:off x="697160" y="537375"/>
            <a:ext cx="4576500" cy="10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1" name="Google Shape;351;p27"/>
          <p:cNvSpPr txBox="1"/>
          <p:nvPr>
            <p:ph idx="1" type="subTitle"/>
          </p:nvPr>
        </p:nvSpPr>
        <p:spPr>
          <a:xfrm>
            <a:off x="697160" y="1581372"/>
            <a:ext cx="3434700" cy="10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52" name="Google Shape;352;p27"/>
          <p:cNvSpPr txBox="1"/>
          <p:nvPr/>
        </p:nvSpPr>
        <p:spPr>
          <a:xfrm>
            <a:off x="697160" y="3407783"/>
            <a:ext cx="39441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CREDITS: This presentation template was created by </a:t>
            </a:r>
            <a:r>
              <a:rPr b="1" lang="en" sz="1300">
                <a:solidFill>
                  <a:schemeClr val="lt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, including icons by </a:t>
            </a:r>
            <a:r>
              <a:rPr b="1" lang="en" sz="1300">
                <a:solidFill>
                  <a:schemeClr val="lt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, infographics &amp; images by </a:t>
            </a:r>
            <a:r>
              <a:rPr b="1" lang="en" sz="1300">
                <a:solidFill>
                  <a:schemeClr val="lt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3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53" name="Google Shape;353;p27"/>
          <p:cNvSpPr/>
          <p:nvPr/>
        </p:nvSpPr>
        <p:spPr>
          <a:xfrm>
            <a:off x="8755727" y="3638490"/>
            <a:ext cx="2145919" cy="2145055"/>
          </a:xfrm>
          <a:custGeom>
            <a:rect b="b" l="l" r="r" t="t"/>
            <a:pathLst>
              <a:path extrusionOk="0" h="62117" w="62142">
                <a:moveTo>
                  <a:pt x="31059" y="692"/>
                </a:moveTo>
                <a:lnTo>
                  <a:pt x="31849" y="717"/>
                </a:lnTo>
                <a:lnTo>
                  <a:pt x="32640" y="742"/>
                </a:lnTo>
                <a:lnTo>
                  <a:pt x="33406" y="791"/>
                </a:lnTo>
                <a:lnTo>
                  <a:pt x="34172" y="865"/>
                </a:lnTo>
                <a:lnTo>
                  <a:pt x="34938" y="940"/>
                </a:lnTo>
                <a:lnTo>
                  <a:pt x="35679" y="1038"/>
                </a:lnTo>
                <a:lnTo>
                  <a:pt x="36445" y="1162"/>
                </a:lnTo>
                <a:lnTo>
                  <a:pt x="37186" y="1310"/>
                </a:lnTo>
                <a:lnTo>
                  <a:pt x="37927" y="1483"/>
                </a:lnTo>
                <a:lnTo>
                  <a:pt x="38644" y="1656"/>
                </a:lnTo>
                <a:lnTo>
                  <a:pt x="39361" y="1854"/>
                </a:lnTo>
                <a:lnTo>
                  <a:pt x="40077" y="2076"/>
                </a:lnTo>
                <a:lnTo>
                  <a:pt x="40794" y="2299"/>
                </a:lnTo>
                <a:lnTo>
                  <a:pt x="41510" y="2546"/>
                </a:lnTo>
                <a:lnTo>
                  <a:pt x="42202" y="2817"/>
                </a:lnTo>
                <a:lnTo>
                  <a:pt x="42869" y="3089"/>
                </a:lnTo>
                <a:lnTo>
                  <a:pt x="43561" y="3386"/>
                </a:lnTo>
                <a:lnTo>
                  <a:pt x="44228" y="3707"/>
                </a:lnTo>
                <a:lnTo>
                  <a:pt x="44870" y="4028"/>
                </a:lnTo>
                <a:lnTo>
                  <a:pt x="45538" y="4374"/>
                </a:lnTo>
                <a:lnTo>
                  <a:pt x="46180" y="4720"/>
                </a:lnTo>
                <a:lnTo>
                  <a:pt x="46798" y="5091"/>
                </a:lnTo>
                <a:lnTo>
                  <a:pt x="47415" y="5486"/>
                </a:lnTo>
                <a:lnTo>
                  <a:pt x="48033" y="5881"/>
                </a:lnTo>
                <a:lnTo>
                  <a:pt x="48626" y="6301"/>
                </a:lnTo>
                <a:lnTo>
                  <a:pt x="49219" y="6746"/>
                </a:lnTo>
                <a:lnTo>
                  <a:pt x="49812" y="7191"/>
                </a:lnTo>
                <a:lnTo>
                  <a:pt x="50380" y="7635"/>
                </a:lnTo>
                <a:lnTo>
                  <a:pt x="50924" y="8105"/>
                </a:lnTo>
                <a:lnTo>
                  <a:pt x="51468" y="8599"/>
                </a:lnTo>
                <a:lnTo>
                  <a:pt x="52011" y="9093"/>
                </a:lnTo>
                <a:lnTo>
                  <a:pt x="52530" y="9612"/>
                </a:lnTo>
                <a:lnTo>
                  <a:pt x="53049" y="10131"/>
                </a:lnTo>
                <a:lnTo>
                  <a:pt x="53543" y="10650"/>
                </a:lnTo>
                <a:lnTo>
                  <a:pt x="54012" y="11193"/>
                </a:lnTo>
                <a:lnTo>
                  <a:pt x="54482" y="11762"/>
                </a:lnTo>
                <a:lnTo>
                  <a:pt x="54951" y="12330"/>
                </a:lnTo>
                <a:lnTo>
                  <a:pt x="55396" y="12898"/>
                </a:lnTo>
                <a:lnTo>
                  <a:pt x="55816" y="13491"/>
                </a:lnTo>
                <a:lnTo>
                  <a:pt x="56236" y="14084"/>
                </a:lnTo>
                <a:lnTo>
                  <a:pt x="56632" y="14702"/>
                </a:lnTo>
                <a:lnTo>
                  <a:pt x="57027" y="15320"/>
                </a:lnTo>
                <a:lnTo>
                  <a:pt x="57397" y="15962"/>
                </a:lnTo>
                <a:lnTo>
                  <a:pt x="57768" y="16605"/>
                </a:lnTo>
                <a:lnTo>
                  <a:pt x="58114" y="17247"/>
                </a:lnTo>
                <a:lnTo>
                  <a:pt x="58435" y="17914"/>
                </a:lnTo>
                <a:lnTo>
                  <a:pt x="58732" y="18581"/>
                </a:lnTo>
                <a:lnTo>
                  <a:pt x="59028" y="19248"/>
                </a:lnTo>
                <a:lnTo>
                  <a:pt x="59325" y="19940"/>
                </a:lnTo>
                <a:lnTo>
                  <a:pt x="59596" y="20632"/>
                </a:lnTo>
                <a:lnTo>
                  <a:pt x="59844" y="21324"/>
                </a:lnTo>
                <a:lnTo>
                  <a:pt x="60066" y="22040"/>
                </a:lnTo>
                <a:lnTo>
                  <a:pt x="60288" y="22757"/>
                </a:lnTo>
                <a:lnTo>
                  <a:pt x="60461" y="23473"/>
                </a:lnTo>
                <a:lnTo>
                  <a:pt x="60659" y="24215"/>
                </a:lnTo>
                <a:lnTo>
                  <a:pt x="60807" y="24956"/>
                </a:lnTo>
                <a:lnTo>
                  <a:pt x="60955" y="25697"/>
                </a:lnTo>
                <a:lnTo>
                  <a:pt x="61079" y="26438"/>
                </a:lnTo>
                <a:lnTo>
                  <a:pt x="61178" y="27204"/>
                </a:lnTo>
                <a:lnTo>
                  <a:pt x="61277" y="27970"/>
                </a:lnTo>
                <a:lnTo>
                  <a:pt x="61351" y="28736"/>
                </a:lnTo>
                <a:lnTo>
                  <a:pt x="61400" y="29502"/>
                </a:lnTo>
                <a:lnTo>
                  <a:pt x="61425" y="30268"/>
                </a:lnTo>
                <a:lnTo>
                  <a:pt x="61425" y="31059"/>
                </a:lnTo>
                <a:lnTo>
                  <a:pt x="61425" y="31849"/>
                </a:lnTo>
                <a:lnTo>
                  <a:pt x="61400" y="32615"/>
                </a:lnTo>
                <a:lnTo>
                  <a:pt x="61351" y="33381"/>
                </a:lnTo>
                <a:lnTo>
                  <a:pt x="61277" y="34147"/>
                </a:lnTo>
                <a:lnTo>
                  <a:pt x="61178" y="34913"/>
                </a:lnTo>
                <a:lnTo>
                  <a:pt x="61079" y="35679"/>
                </a:lnTo>
                <a:lnTo>
                  <a:pt x="60955" y="36421"/>
                </a:lnTo>
                <a:lnTo>
                  <a:pt x="60807" y="37162"/>
                </a:lnTo>
                <a:lnTo>
                  <a:pt x="60659" y="37903"/>
                </a:lnTo>
                <a:lnTo>
                  <a:pt x="60461" y="38644"/>
                </a:lnTo>
                <a:lnTo>
                  <a:pt x="60288" y="39361"/>
                </a:lnTo>
                <a:lnTo>
                  <a:pt x="60066" y="40077"/>
                </a:lnTo>
                <a:lnTo>
                  <a:pt x="59844" y="40794"/>
                </a:lnTo>
                <a:lnTo>
                  <a:pt x="59596" y="41486"/>
                </a:lnTo>
                <a:lnTo>
                  <a:pt x="59325" y="42178"/>
                </a:lnTo>
                <a:lnTo>
                  <a:pt x="59028" y="42869"/>
                </a:lnTo>
                <a:lnTo>
                  <a:pt x="58732" y="43536"/>
                </a:lnTo>
                <a:lnTo>
                  <a:pt x="58435" y="44204"/>
                </a:lnTo>
                <a:lnTo>
                  <a:pt x="58114" y="44871"/>
                </a:lnTo>
                <a:lnTo>
                  <a:pt x="57768" y="45513"/>
                </a:lnTo>
                <a:lnTo>
                  <a:pt x="57397" y="46156"/>
                </a:lnTo>
                <a:lnTo>
                  <a:pt x="57027" y="46798"/>
                </a:lnTo>
                <a:lnTo>
                  <a:pt x="56632" y="47416"/>
                </a:lnTo>
                <a:lnTo>
                  <a:pt x="56236" y="48009"/>
                </a:lnTo>
                <a:lnTo>
                  <a:pt x="55816" y="48626"/>
                </a:lnTo>
                <a:lnTo>
                  <a:pt x="55396" y="49219"/>
                </a:lnTo>
                <a:lnTo>
                  <a:pt x="54951" y="49788"/>
                </a:lnTo>
                <a:lnTo>
                  <a:pt x="54482" y="50356"/>
                </a:lnTo>
                <a:lnTo>
                  <a:pt x="54012" y="50924"/>
                </a:lnTo>
                <a:lnTo>
                  <a:pt x="53543" y="51468"/>
                </a:lnTo>
                <a:lnTo>
                  <a:pt x="53049" y="51987"/>
                </a:lnTo>
                <a:lnTo>
                  <a:pt x="52530" y="52506"/>
                </a:lnTo>
                <a:lnTo>
                  <a:pt x="52011" y="53024"/>
                </a:lnTo>
                <a:lnTo>
                  <a:pt x="51468" y="53519"/>
                </a:lnTo>
                <a:lnTo>
                  <a:pt x="50924" y="54013"/>
                </a:lnTo>
                <a:lnTo>
                  <a:pt x="50380" y="54482"/>
                </a:lnTo>
                <a:lnTo>
                  <a:pt x="49812" y="54927"/>
                </a:lnTo>
                <a:lnTo>
                  <a:pt x="49219" y="55372"/>
                </a:lnTo>
                <a:lnTo>
                  <a:pt x="48626" y="55816"/>
                </a:lnTo>
                <a:lnTo>
                  <a:pt x="48033" y="56236"/>
                </a:lnTo>
                <a:lnTo>
                  <a:pt x="47415" y="56632"/>
                </a:lnTo>
                <a:lnTo>
                  <a:pt x="46798" y="57027"/>
                </a:lnTo>
                <a:lnTo>
                  <a:pt x="46180" y="57398"/>
                </a:lnTo>
                <a:lnTo>
                  <a:pt x="45538" y="57744"/>
                </a:lnTo>
                <a:lnTo>
                  <a:pt x="44870" y="58090"/>
                </a:lnTo>
                <a:lnTo>
                  <a:pt x="44228" y="58411"/>
                </a:lnTo>
                <a:lnTo>
                  <a:pt x="43561" y="58732"/>
                </a:lnTo>
                <a:lnTo>
                  <a:pt x="42869" y="59028"/>
                </a:lnTo>
                <a:lnTo>
                  <a:pt x="42202" y="59300"/>
                </a:lnTo>
                <a:lnTo>
                  <a:pt x="41510" y="59572"/>
                </a:lnTo>
                <a:lnTo>
                  <a:pt x="40794" y="59819"/>
                </a:lnTo>
                <a:lnTo>
                  <a:pt x="40077" y="60042"/>
                </a:lnTo>
                <a:lnTo>
                  <a:pt x="39361" y="60264"/>
                </a:lnTo>
                <a:lnTo>
                  <a:pt x="38644" y="60462"/>
                </a:lnTo>
                <a:lnTo>
                  <a:pt x="37927" y="60635"/>
                </a:lnTo>
                <a:lnTo>
                  <a:pt x="37186" y="60807"/>
                </a:lnTo>
                <a:lnTo>
                  <a:pt x="36445" y="60931"/>
                </a:lnTo>
                <a:lnTo>
                  <a:pt x="35679" y="61055"/>
                </a:lnTo>
                <a:lnTo>
                  <a:pt x="34938" y="61178"/>
                </a:lnTo>
                <a:lnTo>
                  <a:pt x="34172" y="61252"/>
                </a:lnTo>
                <a:lnTo>
                  <a:pt x="33406" y="61326"/>
                </a:lnTo>
                <a:lnTo>
                  <a:pt x="32640" y="61376"/>
                </a:lnTo>
                <a:lnTo>
                  <a:pt x="31849" y="61400"/>
                </a:lnTo>
                <a:lnTo>
                  <a:pt x="31059" y="61425"/>
                </a:lnTo>
                <a:lnTo>
                  <a:pt x="30293" y="61400"/>
                </a:lnTo>
                <a:lnTo>
                  <a:pt x="29502" y="61376"/>
                </a:lnTo>
                <a:lnTo>
                  <a:pt x="28736" y="61326"/>
                </a:lnTo>
                <a:lnTo>
                  <a:pt x="27970" y="61252"/>
                </a:lnTo>
                <a:lnTo>
                  <a:pt x="27204" y="61178"/>
                </a:lnTo>
                <a:lnTo>
                  <a:pt x="26463" y="61055"/>
                </a:lnTo>
                <a:lnTo>
                  <a:pt x="25697" y="60931"/>
                </a:lnTo>
                <a:lnTo>
                  <a:pt x="24956" y="60807"/>
                </a:lnTo>
                <a:lnTo>
                  <a:pt x="24214" y="60635"/>
                </a:lnTo>
                <a:lnTo>
                  <a:pt x="23498" y="60462"/>
                </a:lnTo>
                <a:lnTo>
                  <a:pt x="22757" y="60264"/>
                </a:lnTo>
                <a:lnTo>
                  <a:pt x="22065" y="60042"/>
                </a:lnTo>
                <a:lnTo>
                  <a:pt x="21348" y="59819"/>
                </a:lnTo>
                <a:lnTo>
                  <a:pt x="20632" y="59572"/>
                </a:lnTo>
                <a:lnTo>
                  <a:pt x="19940" y="59300"/>
                </a:lnTo>
                <a:lnTo>
                  <a:pt x="19273" y="59028"/>
                </a:lnTo>
                <a:lnTo>
                  <a:pt x="18581" y="58732"/>
                </a:lnTo>
                <a:lnTo>
                  <a:pt x="17914" y="58411"/>
                </a:lnTo>
                <a:lnTo>
                  <a:pt x="17272" y="58090"/>
                </a:lnTo>
                <a:lnTo>
                  <a:pt x="16604" y="57744"/>
                </a:lnTo>
                <a:lnTo>
                  <a:pt x="15962" y="57398"/>
                </a:lnTo>
                <a:lnTo>
                  <a:pt x="15344" y="57027"/>
                </a:lnTo>
                <a:lnTo>
                  <a:pt x="14727" y="56632"/>
                </a:lnTo>
                <a:lnTo>
                  <a:pt x="14109" y="56236"/>
                </a:lnTo>
                <a:lnTo>
                  <a:pt x="13516" y="55816"/>
                </a:lnTo>
                <a:lnTo>
                  <a:pt x="12923" y="55372"/>
                </a:lnTo>
                <a:lnTo>
                  <a:pt x="12330" y="54927"/>
                </a:lnTo>
                <a:lnTo>
                  <a:pt x="11762" y="54482"/>
                </a:lnTo>
                <a:lnTo>
                  <a:pt x="11218" y="54013"/>
                </a:lnTo>
                <a:lnTo>
                  <a:pt x="10674" y="53519"/>
                </a:lnTo>
                <a:lnTo>
                  <a:pt x="10131" y="53024"/>
                </a:lnTo>
                <a:lnTo>
                  <a:pt x="9612" y="52506"/>
                </a:lnTo>
                <a:lnTo>
                  <a:pt x="9093" y="51987"/>
                </a:lnTo>
                <a:lnTo>
                  <a:pt x="8599" y="51468"/>
                </a:lnTo>
                <a:lnTo>
                  <a:pt x="8130" y="50924"/>
                </a:lnTo>
                <a:lnTo>
                  <a:pt x="7660" y="50356"/>
                </a:lnTo>
                <a:lnTo>
                  <a:pt x="7191" y="49788"/>
                </a:lnTo>
                <a:lnTo>
                  <a:pt x="6746" y="49219"/>
                </a:lnTo>
                <a:lnTo>
                  <a:pt x="6326" y="48626"/>
                </a:lnTo>
                <a:lnTo>
                  <a:pt x="5906" y="48009"/>
                </a:lnTo>
                <a:lnTo>
                  <a:pt x="5510" y="47416"/>
                </a:lnTo>
                <a:lnTo>
                  <a:pt x="5115" y="46798"/>
                </a:lnTo>
                <a:lnTo>
                  <a:pt x="4745" y="46156"/>
                </a:lnTo>
                <a:lnTo>
                  <a:pt x="4374" y="45513"/>
                </a:lnTo>
                <a:lnTo>
                  <a:pt x="4028" y="44871"/>
                </a:lnTo>
                <a:lnTo>
                  <a:pt x="3707" y="44204"/>
                </a:lnTo>
                <a:lnTo>
                  <a:pt x="3386" y="43536"/>
                </a:lnTo>
                <a:lnTo>
                  <a:pt x="3089" y="42869"/>
                </a:lnTo>
                <a:lnTo>
                  <a:pt x="2817" y="42178"/>
                </a:lnTo>
                <a:lnTo>
                  <a:pt x="2545" y="41486"/>
                </a:lnTo>
                <a:lnTo>
                  <a:pt x="2298" y="40794"/>
                </a:lnTo>
                <a:lnTo>
                  <a:pt x="2076" y="40077"/>
                </a:lnTo>
                <a:lnTo>
                  <a:pt x="1854" y="39361"/>
                </a:lnTo>
                <a:lnTo>
                  <a:pt x="1681" y="38644"/>
                </a:lnTo>
                <a:lnTo>
                  <a:pt x="1483" y="37903"/>
                </a:lnTo>
                <a:lnTo>
                  <a:pt x="1335" y="37162"/>
                </a:lnTo>
                <a:lnTo>
                  <a:pt x="1187" y="36421"/>
                </a:lnTo>
                <a:lnTo>
                  <a:pt x="1063" y="35679"/>
                </a:lnTo>
                <a:lnTo>
                  <a:pt x="964" y="34913"/>
                </a:lnTo>
                <a:lnTo>
                  <a:pt x="865" y="34147"/>
                </a:lnTo>
                <a:lnTo>
                  <a:pt x="791" y="33381"/>
                </a:lnTo>
                <a:lnTo>
                  <a:pt x="742" y="32615"/>
                </a:lnTo>
                <a:lnTo>
                  <a:pt x="717" y="31849"/>
                </a:lnTo>
                <a:lnTo>
                  <a:pt x="717" y="31059"/>
                </a:lnTo>
                <a:lnTo>
                  <a:pt x="717" y="30268"/>
                </a:lnTo>
                <a:lnTo>
                  <a:pt x="742" y="29502"/>
                </a:lnTo>
                <a:lnTo>
                  <a:pt x="791" y="28736"/>
                </a:lnTo>
                <a:lnTo>
                  <a:pt x="865" y="27970"/>
                </a:lnTo>
                <a:lnTo>
                  <a:pt x="964" y="27204"/>
                </a:lnTo>
                <a:lnTo>
                  <a:pt x="1063" y="26438"/>
                </a:lnTo>
                <a:lnTo>
                  <a:pt x="1187" y="25697"/>
                </a:lnTo>
                <a:lnTo>
                  <a:pt x="1335" y="24956"/>
                </a:lnTo>
                <a:lnTo>
                  <a:pt x="1483" y="24215"/>
                </a:lnTo>
                <a:lnTo>
                  <a:pt x="1681" y="23473"/>
                </a:lnTo>
                <a:lnTo>
                  <a:pt x="1854" y="22757"/>
                </a:lnTo>
                <a:lnTo>
                  <a:pt x="2076" y="22040"/>
                </a:lnTo>
                <a:lnTo>
                  <a:pt x="2298" y="21324"/>
                </a:lnTo>
                <a:lnTo>
                  <a:pt x="2545" y="20632"/>
                </a:lnTo>
                <a:lnTo>
                  <a:pt x="2817" y="19940"/>
                </a:lnTo>
                <a:lnTo>
                  <a:pt x="3089" y="19248"/>
                </a:lnTo>
                <a:lnTo>
                  <a:pt x="3386" y="18581"/>
                </a:lnTo>
                <a:lnTo>
                  <a:pt x="3707" y="17914"/>
                </a:lnTo>
                <a:lnTo>
                  <a:pt x="4028" y="17247"/>
                </a:lnTo>
                <a:lnTo>
                  <a:pt x="4374" y="16605"/>
                </a:lnTo>
                <a:lnTo>
                  <a:pt x="4745" y="15962"/>
                </a:lnTo>
                <a:lnTo>
                  <a:pt x="5115" y="15320"/>
                </a:lnTo>
                <a:lnTo>
                  <a:pt x="5510" y="14702"/>
                </a:lnTo>
                <a:lnTo>
                  <a:pt x="5906" y="14084"/>
                </a:lnTo>
                <a:lnTo>
                  <a:pt x="6326" y="13491"/>
                </a:lnTo>
                <a:lnTo>
                  <a:pt x="6746" y="12898"/>
                </a:lnTo>
                <a:lnTo>
                  <a:pt x="7191" y="12330"/>
                </a:lnTo>
                <a:lnTo>
                  <a:pt x="7660" y="11762"/>
                </a:lnTo>
                <a:lnTo>
                  <a:pt x="8130" y="11193"/>
                </a:lnTo>
                <a:lnTo>
                  <a:pt x="8599" y="10650"/>
                </a:lnTo>
                <a:lnTo>
                  <a:pt x="9093" y="10131"/>
                </a:lnTo>
                <a:lnTo>
                  <a:pt x="9612" y="9612"/>
                </a:lnTo>
                <a:lnTo>
                  <a:pt x="10131" y="9093"/>
                </a:lnTo>
                <a:lnTo>
                  <a:pt x="10674" y="8599"/>
                </a:lnTo>
                <a:lnTo>
                  <a:pt x="11218" y="8105"/>
                </a:lnTo>
                <a:lnTo>
                  <a:pt x="11762" y="7635"/>
                </a:lnTo>
                <a:lnTo>
                  <a:pt x="12330" y="7191"/>
                </a:lnTo>
                <a:lnTo>
                  <a:pt x="12923" y="6746"/>
                </a:lnTo>
                <a:lnTo>
                  <a:pt x="13516" y="6301"/>
                </a:lnTo>
                <a:lnTo>
                  <a:pt x="14109" y="5881"/>
                </a:lnTo>
                <a:lnTo>
                  <a:pt x="14727" y="5486"/>
                </a:lnTo>
                <a:lnTo>
                  <a:pt x="15344" y="5091"/>
                </a:lnTo>
                <a:lnTo>
                  <a:pt x="15962" y="4720"/>
                </a:lnTo>
                <a:lnTo>
                  <a:pt x="16604" y="4374"/>
                </a:lnTo>
                <a:lnTo>
                  <a:pt x="17272" y="4028"/>
                </a:lnTo>
                <a:lnTo>
                  <a:pt x="17914" y="3707"/>
                </a:lnTo>
                <a:lnTo>
                  <a:pt x="18581" y="3386"/>
                </a:lnTo>
                <a:lnTo>
                  <a:pt x="19273" y="3089"/>
                </a:lnTo>
                <a:lnTo>
                  <a:pt x="19940" y="2817"/>
                </a:lnTo>
                <a:lnTo>
                  <a:pt x="20632" y="2546"/>
                </a:lnTo>
                <a:lnTo>
                  <a:pt x="21348" y="2299"/>
                </a:lnTo>
                <a:lnTo>
                  <a:pt x="22065" y="2076"/>
                </a:lnTo>
                <a:lnTo>
                  <a:pt x="22757" y="1854"/>
                </a:lnTo>
                <a:lnTo>
                  <a:pt x="23498" y="1656"/>
                </a:lnTo>
                <a:lnTo>
                  <a:pt x="24214" y="1483"/>
                </a:lnTo>
                <a:lnTo>
                  <a:pt x="24956" y="1310"/>
                </a:lnTo>
                <a:lnTo>
                  <a:pt x="25697" y="1162"/>
                </a:lnTo>
                <a:lnTo>
                  <a:pt x="26463" y="1038"/>
                </a:lnTo>
                <a:lnTo>
                  <a:pt x="27204" y="940"/>
                </a:lnTo>
                <a:lnTo>
                  <a:pt x="27970" y="865"/>
                </a:lnTo>
                <a:lnTo>
                  <a:pt x="28736" y="791"/>
                </a:lnTo>
                <a:lnTo>
                  <a:pt x="29502" y="742"/>
                </a:lnTo>
                <a:lnTo>
                  <a:pt x="30293" y="717"/>
                </a:lnTo>
                <a:lnTo>
                  <a:pt x="31059" y="692"/>
                </a:lnTo>
                <a:close/>
                <a:moveTo>
                  <a:pt x="30268" y="1"/>
                </a:moveTo>
                <a:lnTo>
                  <a:pt x="29477" y="25"/>
                </a:lnTo>
                <a:lnTo>
                  <a:pt x="28687" y="75"/>
                </a:lnTo>
                <a:lnTo>
                  <a:pt x="27896" y="149"/>
                </a:lnTo>
                <a:lnTo>
                  <a:pt x="27130" y="248"/>
                </a:lnTo>
                <a:lnTo>
                  <a:pt x="26339" y="347"/>
                </a:lnTo>
                <a:lnTo>
                  <a:pt x="25573" y="470"/>
                </a:lnTo>
                <a:lnTo>
                  <a:pt x="24807" y="618"/>
                </a:lnTo>
                <a:lnTo>
                  <a:pt x="24066" y="791"/>
                </a:lnTo>
                <a:lnTo>
                  <a:pt x="23325" y="964"/>
                </a:lnTo>
                <a:lnTo>
                  <a:pt x="22584" y="1162"/>
                </a:lnTo>
                <a:lnTo>
                  <a:pt x="21843" y="1384"/>
                </a:lnTo>
                <a:lnTo>
                  <a:pt x="21126" y="1631"/>
                </a:lnTo>
                <a:lnTo>
                  <a:pt x="20409" y="1878"/>
                </a:lnTo>
                <a:lnTo>
                  <a:pt x="19693" y="2150"/>
                </a:lnTo>
                <a:lnTo>
                  <a:pt x="19001" y="2447"/>
                </a:lnTo>
                <a:lnTo>
                  <a:pt x="18309" y="2743"/>
                </a:lnTo>
                <a:lnTo>
                  <a:pt x="17617" y="3064"/>
                </a:lnTo>
                <a:lnTo>
                  <a:pt x="16950" y="3386"/>
                </a:lnTo>
                <a:lnTo>
                  <a:pt x="16283" y="3756"/>
                </a:lnTo>
                <a:lnTo>
                  <a:pt x="15616" y="4102"/>
                </a:lnTo>
                <a:lnTo>
                  <a:pt x="14974" y="4498"/>
                </a:lnTo>
                <a:lnTo>
                  <a:pt x="14331" y="4893"/>
                </a:lnTo>
                <a:lnTo>
                  <a:pt x="13714" y="5313"/>
                </a:lnTo>
                <a:lnTo>
                  <a:pt x="13096" y="5733"/>
                </a:lnTo>
                <a:lnTo>
                  <a:pt x="12503" y="6178"/>
                </a:lnTo>
                <a:lnTo>
                  <a:pt x="11910" y="6622"/>
                </a:lnTo>
                <a:lnTo>
                  <a:pt x="11317" y="7092"/>
                </a:lnTo>
                <a:lnTo>
                  <a:pt x="10749" y="7586"/>
                </a:lnTo>
                <a:lnTo>
                  <a:pt x="10205" y="8080"/>
                </a:lnTo>
                <a:lnTo>
                  <a:pt x="9637" y="8574"/>
                </a:lnTo>
                <a:lnTo>
                  <a:pt x="9118" y="9093"/>
                </a:lnTo>
                <a:lnTo>
                  <a:pt x="8599" y="9637"/>
                </a:lnTo>
                <a:lnTo>
                  <a:pt x="8080" y="10180"/>
                </a:lnTo>
                <a:lnTo>
                  <a:pt x="7586" y="10749"/>
                </a:lnTo>
                <a:lnTo>
                  <a:pt x="7116" y="11317"/>
                </a:lnTo>
                <a:lnTo>
                  <a:pt x="6647" y="11885"/>
                </a:lnTo>
                <a:lnTo>
                  <a:pt x="6178" y="12478"/>
                </a:lnTo>
                <a:lnTo>
                  <a:pt x="5733" y="13096"/>
                </a:lnTo>
                <a:lnTo>
                  <a:pt x="5313" y="13689"/>
                </a:lnTo>
                <a:lnTo>
                  <a:pt x="4917" y="14331"/>
                </a:lnTo>
                <a:lnTo>
                  <a:pt x="4497" y="14949"/>
                </a:lnTo>
                <a:lnTo>
                  <a:pt x="4127" y="15616"/>
                </a:lnTo>
                <a:lnTo>
                  <a:pt x="3756" y="16259"/>
                </a:lnTo>
                <a:lnTo>
                  <a:pt x="3410" y="16926"/>
                </a:lnTo>
                <a:lnTo>
                  <a:pt x="3064" y="17593"/>
                </a:lnTo>
                <a:lnTo>
                  <a:pt x="2743" y="18285"/>
                </a:lnTo>
                <a:lnTo>
                  <a:pt x="2447" y="18977"/>
                </a:lnTo>
                <a:lnTo>
                  <a:pt x="2175" y="19668"/>
                </a:lnTo>
                <a:lnTo>
                  <a:pt x="1903" y="20385"/>
                </a:lnTo>
                <a:lnTo>
                  <a:pt x="1631" y="21101"/>
                </a:lnTo>
                <a:lnTo>
                  <a:pt x="1409" y="21818"/>
                </a:lnTo>
                <a:lnTo>
                  <a:pt x="1187" y="22559"/>
                </a:lnTo>
                <a:lnTo>
                  <a:pt x="989" y="23300"/>
                </a:lnTo>
                <a:lnTo>
                  <a:pt x="791" y="24042"/>
                </a:lnTo>
                <a:lnTo>
                  <a:pt x="643" y="24808"/>
                </a:lnTo>
                <a:lnTo>
                  <a:pt x="495" y="25574"/>
                </a:lnTo>
                <a:lnTo>
                  <a:pt x="371" y="26340"/>
                </a:lnTo>
                <a:lnTo>
                  <a:pt x="248" y="27106"/>
                </a:lnTo>
                <a:lnTo>
                  <a:pt x="174" y="27896"/>
                </a:lnTo>
                <a:lnTo>
                  <a:pt x="99" y="28662"/>
                </a:lnTo>
                <a:lnTo>
                  <a:pt x="50" y="29453"/>
                </a:lnTo>
                <a:lnTo>
                  <a:pt x="25" y="30268"/>
                </a:lnTo>
                <a:lnTo>
                  <a:pt x="1" y="31059"/>
                </a:lnTo>
                <a:lnTo>
                  <a:pt x="25" y="31849"/>
                </a:lnTo>
                <a:lnTo>
                  <a:pt x="50" y="32665"/>
                </a:lnTo>
                <a:lnTo>
                  <a:pt x="99" y="33456"/>
                </a:lnTo>
                <a:lnTo>
                  <a:pt x="174" y="34221"/>
                </a:lnTo>
                <a:lnTo>
                  <a:pt x="248" y="35012"/>
                </a:lnTo>
                <a:lnTo>
                  <a:pt x="371" y="35778"/>
                </a:lnTo>
                <a:lnTo>
                  <a:pt x="495" y="36544"/>
                </a:lnTo>
                <a:lnTo>
                  <a:pt x="643" y="37310"/>
                </a:lnTo>
                <a:lnTo>
                  <a:pt x="791" y="38076"/>
                </a:lnTo>
                <a:lnTo>
                  <a:pt x="989" y="38817"/>
                </a:lnTo>
                <a:lnTo>
                  <a:pt x="1187" y="39558"/>
                </a:lnTo>
                <a:lnTo>
                  <a:pt x="1409" y="40275"/>
                </a:lnTo>
                <a:lnTo>
                  <a:pt x="1631" y="41016"/>
                </a:lnTo>
                <a:lnTo>
                  <a:pt x="1903" y="41733"/>
                </a:lnTo>
                <a:lnTo>
                  <a:pt x="2175" y="42449"/>
                </a:lnTo>
                <a:lnTo>
                  <a:pt x="2447" y="43141"/>
                </a:lnTo>
                <a:lnTo>
                  <a:pt x="2743" y="43833"/>
                </a:lnTo>
                <a:lnTo>
                  <a:pt x="3064" y="44525"/>
                </a:lnTo>
                <a:lnTo>
                  <a:pt x="3410" y="45192"/>
                </a:lnTo>
                <a:lnTo>
                  <a:pt x="3756" y="45859"/>
                </a:lnTo>
                <a:lnTo>
                  <a:pt x="4127" y="46501"/>
                </a:lnTo>
                <a:lnTo>
                  <a:pt x="4497" y="47144"/>
                </a:lnTo>
                <a:lnTo>
                  <a:pt x="4917" y="47786"/>
                </a:lnTo>
                <a:lnTo>
                  <a:pt x="5313" y="48404"/>
                </a:lnTo>
                <a:lnTo>
                  <a:pt x="5733" y="49022"/>
                </a:lnTo>
                <a:lnTo>
                  <a:pt x="6178" y="49639"/>
                </a:lnTo>
                <a:lnTo>
                  <a:pt x="6647" y="50232"/>
                </a:lnTo>
                <a:lnTo>
                  <a:pt x="7116" y="50801"/>
                </a:lnTo>
                <a:lnTo>
                  <a:pt x="7586" y="51369"/>
                </a:lnTo>
                <a:lnTo>
                  <a:pt x="8080" y="51937"/>
                </a:lnTo>
                <a:lnTo>
                  <a:pt x="8599" y="52481"/>
                </a:lnTo>
                <a:lnTo>
                  <a:pt x="9118" y="53024"/>
                </a:lnTo>
                <a:lnTo>
                  <a:pt x="9637" y="53543"/>
                </a:lnTo>
                <a:lnTo>
                  <a:pt x="10205" y="54037"/>
                </a:lnTo>
                <a:lnTo>
                  <a:pt x="10749" y="54532"/>
                </a:lnTo>
                <a:lnTo>
                  <a:pt x="11317" y="55026"/>
                </a:lnTo>
                <a:lnTo>
                  <a:pt x="11910" y="55495"/>
                </a:lnTo>
                <a:lnTo>
                  <a:pt x="12503" y="55940"/>
                </a:lnTo>
                <a:lnTo>
                  <a:pt x="13096" y="56385"/>
                </a:lnTo>
                <a:lnTo>
                  <a:pt x="13714" y="56805"/>
                </a:lnTo>
                <a:lnTo>
                  <a:pt x="14331" y="57225"/>
                </a:lnTo>
                <a:lnTo>
                  <a:pt x="14974" y="57620"/>
                </a:lnTo>
                <a:lnTo>
                  <a:pt x="15616" y="57991"/>
                </a:lnTo>
                <a:lnTo>
                  <a:pt x="16283" y="58361"/>
                </a:lnTo>
                <a:lnTo>
                  <a:pt x="16950" y="58707"/>
                </a:lnTo>
                <a:lnTo>
                  <a:pt x="17617" y="59053"/>
                </a:lnTo>
                <a:lnTo>
                  <a:pt x="18309" y="59374"/>
                </a:lnTo>
                <a:lnTo>
                  <a:pt x="19001" y="59671"/>
                </a:lnTo>
                <a:lnTo>
                  <a:pt x="19693" y="59967"/>
                </a:lnTo>
                <a:lnTo>
                  <a:pt x="20409" y="60239"/>
                </a:lnTo>
                <a:lnTo>
                  <a:pt x="21126" y="60486"/>
                </a:lnTo>
                <a:lnTo>
                  <a:pt x="21843" y="60733"/>
                </a:lnTo>
                <a:lnTo>
                  <a:pt x="22584" y="60931"/>
                </a:lnTo>
                <a:lnTo>
                  <a:pt x="23325" y="61153"/>
                </a:lnTo>
                <a:lnTo>
                  <a:pt x="24066" y="61326"/>
                </a:lnTo>
                <a:lnTo>
                  <a:pt x="24807" y="61499"/>
                </a:lnTo>
                <a:lnTo>
                  <a:pt x="25573" y="61648"/>
                </a:lnTo>
                <a:lnTo>
                  <a:pt x="26339" y="61771"/>
                </a:lnTo>
                <a:lnTo>
                  <a:pt x="27130" y="61870"/>
                </a:lnTo>
                <a:lnTo>
                  <a:pt x="27896" y="61969"/>
                </a:lnTo>
                <a:lnTo>
                  <a:pt x="28687" y="62043"/>
                </a:lnTo>
                <a:lnTo>
                  <a:pt x="29477" y="62092"/>
                </a:lnTo>
                <a:lnTo>
                  <a:pt x="30268" y="62117"/>
                </a:lnTo>
                <a:lnTo>
                  <a:pt x="31874" y="62117"/>
                </a:lnTo>
                <a:lnTo>
                  <a:pt x="32665" y="62092"/>
                </a:lnTo>
                <a:lnTo>
                  <a:pt x="33455" y="62043"/>
                </a:lnTo>
                <a:lnTo>
                  <a:pt x="34246" y="61969"/>
                </a:lnTo>
                <a:lnTo>
                  <a:pt x="35012" y="61870"/>
                </a:lnTo>
                <a:lnTo>
                  <a:pt x="35803" y="61771"/>
                </a:lnTo>
                <a:lnTo>
                  <a:pt x="36569" y="61648"/>
                </a:lnTo>
                <a:lnTo>
                  <a:pt x="37334" y="61499"/>
                </a:lnTo>
                <a:lnTo>
                  <a:pt x="38076" y="61326"/>
                </a:lnTo>
                <a:lnTo>
                  <a:pt x="38817" y="61153"/>
                </a:lnTo>
                <a:lnTo>
                  <a:pt x="39558" y="60931"/>
                </a:lnTo>
                <a:lnTo>
                  <a:pt x="40299" y="60733"/>
                </a:lnTo>
                <a:lnTo>
                  <a:pt x="41016" y="60486"/>
                </a:lnTo>
                <a:lnTo>
                  <a:pt x="41733" y="60239"/>
                </a:lnTo>
                <a:lnTo>
                  <a:pt x="42449" y="59967"/>
                </a:lnTo>
                <a:lnTo>
                  <a:pt x="43141" y="59671"/>
                </a:lnTo>
                <a:lnTo>
                  <a:pt x="43833" y="59374"/>
                </a:lnTo>
                <a:lnTo>
                  <a:pt x="44525" y="59053"/>
                </a:lnTo>
                <a:lnTo>
                  <a:pt x="45192" y="58707"/>
                </a:lnTo>
                <a:lnTo>
                  <a:pt x="45859" y="58361"/>
                </a:lnTo>
                <a:lnTo>
                  <a:pt x="46526" y="57991"/>
                </a:lnTo>
                <a:lnTo>
                  <a:pt x="47168" y="57620"/>
                </a:lnTo>
                <a:lnTo>
                  <a:pt x="47811" y="57225"/>
                </a:lnTo>
                <a:lnTo>
                  <a:pt x="48428" y="56805"/>
                </a:lnTo>
                <a:lnTo>
                  <a:pt x="49046" y="56385"/>
                </a:lnTo>
                <a:lnTo>
                  <a:pt x="49639" y="55940"/>
                </a:lnTo>
                <a:lnTo>
                  <a:pt x="50232" y="55495"/>
                </a:lnTo>
                <a:lnTo>
                  <a:pt x="50825" y="55026"/>
                </a:lnTo>
                <a:lnTo>
                  <a:pt x="51393" y="54532"/>
                </a:lnTo>
                <a:lnTo>
                  <a:pt x="51937" y="54037"/>
                </a:lnTo>
                <a:lnTo>
                  <a:pt x="52505" y="53543"/>
                </a:lnTo>
                <a:lnTo>
                  <a:pt x="53024" y="53024"/>
                </a:lnTo>
                <a:lnTo>
                  <a:pt x="53543" y="52481"/>
                </a:lnTo>
                <a:lnTo>
                  <a:pt x="54062" y="51937"/>
                </a:lnTo>
                <a:lnTo>
                  <a:pt x="54556" y="51369"/>
                </a:lnTo>
                <a:lnTo>
                  <a:pt x="55025" y="50801"/>
                </a:lnTo>
                <a:lnTo>
                  <a:pt x="55495" y="50232"/>
                </a:lnTo>
                <a:lnTo>
                  <a:pt x="55964" y="49639"/>
                </a:lnTo>
                <a:lnTo>
                  <a:pt x="56384" y="49022"/>
                </a:lnTo>
                <a:lnTo>
                  <a:pt x="56829" y="48404"/>
                </a:lnTo>
                <a:lnTo>
                  <a:pt x="57225" y="47786"/>
                </a:lnTo>
                <a:lnTo>
                  <a:pt x="57620" y="47144"/>
                </a:lnTo>
                <a:lnTo>
                  <a:pt x="58015" y="46501"/>
                </a:lnTo>
                <a:lnTo>
                  <a:pt x="58386" y="45859"/>
                </a:lnTo>
                <a:lnTo>
                  <a:pt x="58732" y="45192"/>
                </a:lnTo>
                <a:lnTo>
                  <a:pt x="59078" y="44525"/>
                </a:lnTo>
                <a:lnTo>
                  <a:pt x="59399" y="43833"/>
                </a:lnTo>
                <a:lnTo>
                  <a:pt x="59695" y="43141"/>
                </a:lnTo>
                <a:lnTo>
                  <a:pt x="59967" y="42449"/>
                </a:lnTo>
                <a:lnTo>
                  <a:pt x="60239" y="41733"/>
                </a:lnTo>
                <a:lnTo>
                  <a:pt x="60511" y="41016"/>
                </a:lnTo>
                <a:lnTo>
                  <a:pt x="60733" y="40275"/>
                </a:lnTo>
                <a:lnTo>
                  <a:pt x="60955" y="39558"/>
                </a:lnTo>
                <a:lnTo>
                  <a:pt x="61153" y="38817"/>
                </a:lnTo>
                <a:lnTo>
                  <a:pt x="61351" y="38076"/>
                </a:lnTo>
                <a:lnTo>
                  <a:pt x="61499" y="37310"/>
                </a:lnTo>
                <a:lnTo>
                  <a:pt x="61647" y="36544"/>
                </a:lnTo>
                <a:lnTo>
                  <a:pt x="61771" y="35778"/>
                </a:lnTo>
                <a:lnTo>
                  <a:pt x="61894" y="35012"/>
                </a:lnTo>
                <a:lnTo>
                  <a:pt x="61968" y="34221"/>
                </a:lnTo>
                <a:lnTo>
                  <a:pt x="62043" y="33456"/>
                </a:lnTo>
                <a:lnTo>
                  <a:pt x="62092" y="32665"/>
                </a:lnTo>
                <a:lnTo>
                  <a:pt x="62117" y="31849"/>
                </a:lnTo>
                <a:lnTo>
                  <a:pt x="62141" y="31059"/>
                </a:lnTo>
                <a:lnTo>
                  <a:pt x="62117" y="30268"/>
                </a:lnTo>
                <a:lnTo>
                  <a:pt x="62092" y="29453"/>
                </a:lnTo>
                <a:lnTo>
                  <a:pt x="62043" y="28662"/>
                </a:lnTo>
                <a:lnTo>
                  <a:pt x="61968" y="27896"/>
                </a:lnTo>
                <a:lnTo>
                  <a:pt x="61894" y="27106"/>
                </a:lnTo>
                <a:lnTo>
                  <a:pt x="61771" y="26340"/>
                </a:lnTo>
                <a:lnTo>
                  <a:pt x="61647" y="25574"/>
                </a:lnTo>
                <a:lnTo>
                  <a:pt x="61499" y="24808"/>
                </a:lnTo>
                <a:lnTo>
                  <a:pt x="61351" y="24042"/>
                </a:lnTo>
                <a:lnTo>
                  <a:pt x="61153" y="23300"/>
                </a:lnTo>
                <a:lnTo>
                  <a:pt x="60955" y="22559"/>
                </a:lnTo>
                <a:lnTo>
                  <a:pt x="60733" y="21818"/>
                </a:lnTo>
                <a:lnTo>
                  <a:pt x="60511" y="21101"/>
                </a:lnTo>
                <a:lnTo>
                  <a:pt x="60239" y="20385"/>
                </a:lnTo>
                <a:lnTo>
                  <a:pt x="59967" y="19668"/>
                </a:lnTo>
                <a:lnTo>
                  <a:pt x="59695" y="18977"/>
                </a:lnTo>
                <a:lnTo>
                  <a:pt x="59399" y="18285"/>
                </a:lnTo>
                <a:lnTo>
                  <a:pt x="59078" y="17593"/>
                </a:lnTo>
                <a:lnTo>
                  <a:pt x="58732" y="16926"/>
                </a:lnTo>
                <a:lnTo>
                  <a:pt x="58386" y="16259"/>
                </a:lnTo>
                <a:lnTo>
                  <a:pt x="58015" y="15616"/>
                </a:lnTo>
                <a:lnTo>
                  <a:pt x="57620" y="14949"/>
                </a:lnTo>
                <a:lnTo>
                  <a:pt x="57225" y="14331"/>
                </a:lnTo>
                <a:lnTo>
                  <a:pt x="56829" y="13689"/>
                </a:lnTo>
                <a:lnTo>
                  <a:pt x="56384" y="13096"/>
                </a:lnTo>
                <a:lnTo>
                  <a:pt x="55964" y="12478"/>
                </a:lnTo>
                <a:lnTo>
                  <a:pt x="55495" y="11885"/>
                </a:lnTo>
                <a:lnTo>
                  <a:pt x="55025" y="11317"/>
                </a:lnTo>
                <a:lnTo>
                  <a:pt x="54556" y="10749"/>
                </a:lnTo>
                <a:lnTo>
                  <a:pt x="54062" y="10180"/>
                </a:lnTo>
                <a:lnTo>
                  <a:pt x="53543" y="9637"/>
                </a:lnTo>
                <a:lnTo>
                  <a:pt x="53024" y="9093"/>
                </a:lnTo>
                <a:lnTo>
                  <a:pt x="52505" y="8574"/>
                </a:lnTo>
                <a:lnTo>
                  <a:pt x="51937" y="8080"/>
                </a:lnTo>
                <a:lnTo>
                  <a:pt x="51393" y="7586"/>
                </a:lnTo>
                <a:lnTo>
                  <a:pt x="50825" y="7092"/>
                </a:lnTo>
                <a:lnTo>
                  <a:pt x="50232" y="6622"/>
                </a:lnTo>
                <a:lnTo>
                  <a:pt x="49639" y="6178"/>
                </a:lnTo>
                <a:lnTo>
                  <a:pt x="49046" y="5733"/>
                </a:lnTo>
                <a:lnTo>
                  <a:pt x="48428" y="5313"/>
                </a:lnTo>
                <a:lnTo>
                  <a:pt x="47811" y="4893"/>
                </a:lnTo>
                <a:lnTo>
                  <a:pt x="47168" y="4498"/>
                </a:lnTo>
                <a:lnTo>
                  <a:pt x="46526" y="4102"/>
                </a:lnTo>
                <a:lnTo>
                  <a:pt x="45859" y="3756"/>
                </a:lnTo>
                <a:lnTo>
                  <a:pt x="45192" y="3386"/>
                </a:lnTo>
                <a:lnTo>
                  <a:pt x="44525" y="3064"/>
                </a:lnTo>
                <a:lnTo>
                  <a:pt x="43833" y="2743"/>
                </a:lnTo>
                <a:lnTo>
                  <a:pt x="43141" y="2447"/>
                </a:lnTo>
                <a:lnTo>
                  <a:pt x="42449" y="2150"/>
                </a:lnTo>
                <a:lnTo>
                  <a:pt x="41733" y="1878"/>
                </a:lnTo>
                <a:lnTo>
                  <a:pt x="41016" y="1631"/>
                </a:lnTo>
                <a:lnTo>
                  <a:pt x="40299" y="1384"/>
                </a:lnTo>
                <a:lnTo>
                  <a:pt x="39558" y="1162"/>
                </a:lnTo>
                <a:lnTo>
                  <a:pt x="38817" y="964"/>
                </a:lnTo>
                <a:lnTo>
                  <a:pt x="38076" y="791"/>
                </a:lnTo>
                <a:lnTo>
                  <a:pt x="37334" y="618"/>
                </a:lnTo>
                <a:lnTo>
                  <a:pt x="36569" y="470"/>
                </a:lnTo>
                <a:lnTo>
                  <a:pt x="35803" y="347"/>
                </a:lnTo>
                <a:lnTo>
                  <a:pt x="35012" y="248"/>
                </a:lnTo>
                <a:lnTo>
                  <a:pt x="34246" y="149"/>
                </a:lnTo>
                <a:lnTo>
                  <a:pt x="33455" y="75"/>
                </a:lnTo>
                <a:lnTo>
                  <a:pt x="32665" y="25"/>
                </a:lnTo>
                <a:lnTo>
                  <a:pt x="318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7"/>
          <p:cNvSpPr/>
          <p:nvPr/>
        </p:nvSpPr>
        <p:spPr>
          <a:xfrm>
            <a:off x="8171250" y="4426058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7"/>
          <p:cNvSpPr/>
          <p:nvPr/>
        </p:nvSpPr>
        <p:spPr>
          <a:xfrm>
            <a:off x="8314485" y="3821030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7"/>
          <p:cNvSpPr/>
          <p:nvPr/>
        </p:nvSpPr>
        <p:spPr>
          <a:xfrm>
            <a:off x="8314485" y="3821030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7"/>
          <p:cNvSpPr/>
          <p:nvPr/>
        </p:nvSpPr>
        <p:spPr>
          <a:xfrm flipH="1" rot="10800000">
            <a:off x="-519903" y="-747575"/>
            <a:ext cx="1104936" cy="1104108"/>
          </a:xfrm>
          <a:custGeom>
            <a:rect b="b" l="l" r="r" t="t"/>
            <a:pathLst>
              <a:path extrusionOk="0" h="31973" w="31997">
                <a:moveTo>
                  <a:pt x="15986" y="692"/>
                </a:moveTo>
                <a:lnTo>
                  <a:pt x="16777" y="717"/>
                </a:lnTo>
                <a:lnTo>
                  <a:pt x="17567" y="766"/>
                </a:lnTo>
                <a:lnTo>
                  <a:pt x="18333" y="865"/>
                </a:lnTo>
                <a:lnTo>
                  <a:pt x="19075" y="1013"/>
                </a:lnTo>
                <a:lnTo>
                  <a:pt x="19816" y="1186"/>
                </a:lnTo>
                <a:lnTo>
                  <a:pt x="20532" y="1384"/>
                </a:lnTo>
                <a:lnTo>
                  <a:pt x="21249" y="1631"/>
                </a:lnTo>
                <a:lnTo>
                  <a:pt x="21941" y="1903"/>
                </a:lnTo>
                <a:lnTo>
                  <a:pt x="22608" y="2199"/>
                </a:lnTo>
                <a:lnTo>
                  <a:pt x="23275" y="2545"/>
                </a:lnTo>
                <a:lnTo>
                  <a:pt x="23917" y="2916"/>
                </a:lnTo>
                <a:lnTo>
                  <a:pt x="24535" y="3311"/>
                </a:lnTo>
                <a:lnTo>
                  <a:pt x="25128" y="3731"/>
                </a:lnTo>
                <a:lnTo>
                  <a:pt x="25721" y="4201"/>
                </a:lnTo>
                <a:lnTo>
                  <a:pt x="26265" y="4670"/>
                </a:lnTo>
                <a:lnTo>
                  <a:pt x="26808" y="5189"/>
                </a:lnTo>
                <a:lnTo>
                  <a:pt x="27302" y="5708"/>
                </a:lnTo>
                <a:lnTo>
                  <a:pt x="27797" y="6276"/>
                </a:lnTo>
                <a:lnTo>
                  <a:pt x="28241" y="6844"/>
                </a:lnTo>
                <a:lnTo>
                  <a:pt x="28661" y="7437"/>
                </a:lnTo>
                <a:lnTo>
                  <a:pt x="29057" y="8055"/>
                </a:lnTo>
                <a:lnTo>
                  <a:pt x="29427" y="8697"/>
                </a:lnTo>
                <a:lnTo>
                  <a:pt x="29773" y="9365"/>
                </a:lnTo>
                <a:lnTo>
                  <a:pt x="30070" y="10032"/>
                </a:lnTo>
                <a:lnTo>
                  <a:pt x="30342" y="10723"/>
                </a:lnTo>
                <a:lnTo>
                  <a:pt x="30589" y="11440"/>
                </a:lnTo>
                <a:lnTo>
                  <a:pt x="30811" y="12157"/>
                </a:lnTo>
                <a:lnTo>
                  <a:pt x="30959" y="12898"/>
                </a:lnTo>
                <a:lnTo>
                  <a:pt x="31108" y="13664"/>
                </a:lnTo>
                <a:lnTo>
                  <a:pt x="31206" y="14430"/>
                </a:lnTo>
                <a:lnTo>
                  <a:pt x="31256" y="15196"/>
                </a:lnTo>
                <a:lnTo>
                  <a:pt x="31280" y="15986"/>
                </a:lnTo>
                <a:lnTo>
                  <a:pt x="31256" y="16777"/>
                </a:lnTo>
                <a:lnTo>
                  <a:pt x="31206" y="17543"/>
                </a:lnTo>
                <a:lnTo>
                  <a:pt x="31108" y="18309"/>
                </a:lnTo>
                <a:lnTo>
                  <a:pt x="30959" y="19050"/>
                </a:lnTo>
                <a:lnTo>
                  <a:pt x="30811" y="19791"/>
                </a:lnTo>
                <a:lnTo>
                  <a:pt x="30589" y="20533"/>
                </a:lnTo>
                <a:lnTo>
                  <a:pt x="30342" y="21224"/>
                </a:lnTo>
                <a:lnTo>
                  <a:pt x="30070" y="21916"/>
                </a:lnTo>
                <a:lnTo>
                  <a:pt x="29773" y="22608"/>
                </a:lnTo>
                <a:lnTo>
                  <a:pt x="29427" y="23251"/>
                </a:lnTo>
                <a:lnTo>
                  <a:pt x="29057" y="23893"/>
                </a:lnTo>
                <a:lnTo>
                  <a:pt x="28661" y="24511"/>
                </a:lnTo>
                <a:lnTo>
                  <a:pt x="28241" y="25128"/>
                </a:lnTo>
                <a:lnTo>
                  <a:pt x="27797" y="25697"/>
                </a:lnTo>
                <a:lnTo>
                  <a:pt x="27302" y="26240"/>
                </a:lnTo>
                <a:lnTo>
                  <a:pt x="26808" y="26784"/>
                </a:lnTo>
                <a:lnTo>
                  <a:pt x="26265" y="27278"/>
                </a:lnTo>
                <a:lnTo>
                  <a:pt x="25721" y="27772"/>
                </a:lnTo>
                <a:lnTo>
                  <a:pt x="25128" y="28217"/>
                </a:lnTo>
                <a:lnTo>
                  <a:pt x="24535" y="28662"/>
                </a:lnTo>
                <a:lnTo>
                  <a:pt x="23917" y="29057"/>
                </a:lnTo>
                <a:lnTo>
                  <a:pt x="23275" y="29428"/>
                </a:lnTo>
                <a:lnTo>
                  <a:pt x="22608" y="29749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2" y="30589"/>
                </a:lnTo>
                <a:lnTo>
                  <a:pt x="19816" y="30787"/>
                </a:lnTo>
                <a:lnTo>
                  <a:pt x="19075" y="30959"/>
                </a:lnTo>
                <a:lnTo>
                  <a:pt x="18333" y="31083"/>
                </a:lnTo>
                <a:lnTo>
                  <a:pt x="17567" y="31182"/>
                </a:lnTo>
                <a:lnTo>
                  <a:pt x="16777" y="31256"/>
                </a:lnTo>
                <a:lnTo>
                  <a:pt x="15220" y="31256"/>
                </a:lnTo>
                <a:lnTo>
                  <a:pt x="14430" y="31182"/>
                </a:lnTo>
                <a:lnTo>
                  <a:pt x="13664" y="31083"/>
                </a:lnTo>
                <a:lnTo>
                  <a:pt x="12922" y="30959"/>
                </a:lnTo>
                <a:lnTo>
                  <a:pt x="12181" y="30787"/>
                </a:lnTo>
                <a:lnTo>
                  <a:pt x="11465" y="30589"/>
                </a:lnTo>
                <a:lnTo>
                  <a:pt x="10748" y="30342"/>
                </a:lnTo>
                <a:lnTo>
                  <a:pt x="10056" y="30070"/>
                </a:lnTo>
                <a:lnTo>
                  <a:pt x="9389" y="29749"/>
                </a:lnTo>
                <a:lnTo>
                  <a:pt x="8722" y="29428"/>
                </a:lnTo>
                <a:lnTo>
                  <a:pt x="8080" y="29057"/>
                </a:lnTo>
                <a:lnTo>
                  <a:pt x="7462" y="28662"/>
                </a:lnTo>
                <a:lnTo>
                  <a:pt x="6869" y="28217"/>
                </a:lnTo>
                <a:lnTo>
                  <a:pt x="6276" y="27772"/>
                </a:lnTo>
                <a:lnTo>
                  <a:pt x="5732" y="27278"/>
                </a:lnTo>
                <a:lnTo>
                  <a:pt x="5189" y="26784"/>
                </a:lnTo>
                <a:lnTo>
                  <a:pt x="4695" y="26240"/>
                </a:lnTo>
                <a:lnTo>
                  <a:pt x="4200" y="25697"/>
                </a:lnTo>
                <a:lnTo>
                  <a:pt x="3756" y="25128"/>
                </a:lnTo>
                <a:lnTo>
                  <a:pt x="3336" y="24511"/>
                </a:lnTo>
                <a:lnTo>
                  <a:pt x="2940" y="23893"/>
                </a:lnTo>
                <a:lnTo>
                  <a:pt x="2570" y="23251"/>
                </a:lnTo>
                <a:lnTo>
                  <a:pt x="2224" y="22608"/>
                </a:lnTo>
                <a:lnTo>
                  <a:pt x="1927" y="21916"/>
                </a:lnTo>
                <a:lnTo>
                  <a:pt x="1631" y="21224"/>
                </a:lnTo>
                <a:lnTo>
                  <a:pt x="1408" y="20533"/>
                </a:lnTo>
                <a:lnTo>
                  <a:pt x="1186" y="19791"/>
                </a:lnTo>
                <a:lnTo>
                  <a:pt x="1013" y="19050"/>
                </a:lnTo>
                <a:lnTo>
                  <a:pt x="890" y="18309"/>
                </a:lnTo>
                <a:lnTo>
                  <a:pt x="791" y="17543"/>
                </a:lnTo>
                <a:lnTo>
                  <a:pt x="741" y="16777"/>
                </a:lnTo>
                <a:lnTo>
                  <a:pt x="717" y="15986"/>
                </a:lnTo>
                <a:lnTo>
                  <a:pt x="741" y="15196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898"/>
                </a:lnTo>
                <a:lnTo>
                  <a:pt x="1186" y="12157"/>
                </a:lnTo>
                <a:lnTo>
                  <a:pt x="1408" y="11440"/>
                </a:lnTo>
                <a:lnTo>
                  <a:pt x="1631" y="10723"/>
                </a:lnTo>
                <a:lnTo>
                  <a:pt x="1927" y="10032"/>
                </a:lnTo>
                <a:lnTo>
                  <a:pt x="2224" y="9365"/>
                </a:lnTo>
                <a:lnTo>
                  <a:pt x="2570" y="8697"/>
                </a:lnTo>
                <a:lnTo>
                  <a:pt x="2940" y="8055"/>
                </a:lnTo>
                <a:lnTo>
                  <a:pt x="3336" y="7437"/>
                </a:lnTo>
                <a:lnTo>
                  <a:pt x="3756" y="6844"/>
                </a:lnTo>
                <a:lnTo>
                  <a:pt x="4200" y="6276"/>
                </a:lnTo>
                <a:lnTo>
                  <a:pt x="4695" y="5708"/>
                </a:lnTo>
                <a:lnTo>
                  <a:pt x="5189" y="5189"/>
                </a:lnTo>
                <a:lnTo>
                  <a:pt x="5732" y="4670"/>
                </a:lnTo>
                <a:lnTo>
                  <a:pt x="6276" y="4201"/>
                </a:lnTo>
                <a:lnTo>
                  <a:pt x="6869" y="3731"/>
                </a:lnTo>
                <a:lnTo>
                  <a:pt x="7462" y="3311"/>
                </a:lnTo>
                <a:lnTo>
                  <a:pt x="8080" y="2916"/>
                </a:lnTo>
                <a:lnTo>
                  <a:pt x="8722" y="2545"/>
                </a:lnTo>
                <a:lnTo>
                  <a:pt x="9389" y="2199"/>
                </a:lnTo>
                <a:lnTo>
                  <a:pt x="10056" y="1903"/>
                </a:lnTo>
                <a:lnTo>
                  <a:pt x="10748" y="1631"/>
                </a:lnTo>
                <a:lnTo>
                  <a:pt x="11465" y="1384"/>
                </a:lnTo>
                <a:lnTo>
                  <a:pt x="12181" y="1186"/>
                </a:lnTo>
                <a:lnTo>
                  <a:pt x="12922" y="1013"/>
                </a:lnTo>
                <a:lnTo>
                  <a:pt x="13664" y="865"/>
                </a:lnTo>
                <a:lnTo>
                  <a:pt x="14430" y="766"/>
                </a:lnTo>
                <a:lnTo>
                  <a:pt x="15220" y="717"/>
                </a:lnTo>
                <a:lnTo>
                  <a:pt x="15986" y="692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5" y="74"/>
                </a:lnTo>
                <a:lnTo>
                  <a:pt x="13565" y="173"/>
                </a:lnTo>
                <a:lnTo>
                  <a:pt x="12774" y="321"/>
                </a:lnTo>
                <a:lnTo>
                  <a:pt x="12008" y="494"/>
                </a:lnTo>
                <a:lnTo>
                  <a:pt x="11242" y="717"/>
                </a:lnTo>
                <a:lnTo>
                  <a:pt x="10501" y="964"/>
                </a:lnTo>
                <a:lnTo>
                  <a:pt x="9784" y="1260"/>
                </a:lnTo>
                <a:lnTo>
                  <a:pt x="9068" y="1581"/>
                </a:lnTo>
                <a:lnTo>
                  <a:pt x="8376" y="1927"/>
                </a:lnTo>
                <a:lnTo>
                  <a:pt x="7709" y="2298"/>
                </a:lnTo>
                <a:lnTo>
                  <a:pt x="7067" y="2718"/>
                </a:lnTo>
                <a:lnTo>
                  <a:pt x="6449" y="3163"/>
                </a:lnTo>
                <a:lnTo>
                  <a:pt x="5831" y="3657"/>
                </a:lnTo>
                <a:lnTo>
                  <a:pt x="5263" y="4151"/>
                </a:lnTo>
                <a:lnTo>
                  <a:pt x="4695" y="4670"/>
                </a:lnTo>
                <a:lnTo>
                  <a:pt x="4176" y="5238"/>
                </a:lnTo>
                <a:lnTo>
                  <a:pt x="3657" y="5807"/>
                </a:lnTo>
                <a:lnTo>
                  <a:pt x="3187" y="6424"/>
                </a:lnTo>
                <a:lnTo>
                  <a:pt x="2743" y="7042"/>
                </a:lnTo>
                <a:lnTo>
                  <a:pt x="2323" y="7684"/>
                </a:lnTo>
                <a:lnTo>
                  <a:pt x="1952" y="8376"/>
                </a:lnTo>
                <a:lnTo>
                  <a:pt x="1581" y="9043"/>
                </a:lnTo>
                <a:lnTo>
                  <a:pt x="1260" y="9760"/>
                </a:lnTo>
                <a:lnTo>
                  <a:pt x="988" y="10501"/>
                </a:lnTo>
                <a:lnTo>
                  <a:pt x="717" y="11242"/>
                </a:lnTo>
                <a:lnTo>
                  <a:pt x="519" y="11984"/>
                </a:lnTo>
                <a:lnTo>
                  <a:pt x="321" y="12774"/>
                </a:lnTo>
                <a:lnTo>
                  <a:pt x="198" y="13540"/>
                </a:lnTo>
                <a:lnTo>
                  <a:pt x="99" y="14356"/>
                </a:lnTo>
                <a:lnTo>
                  <a:pt x="25" y="15171"/>
                </a:lnTo>
                <a:lnTo>
                  <a:pt x="0" y="15986"/>
                </a:lnTo>
                <a:lnTo>
                  <a:pt x="25" y="16802"/>
                </a:lnTo>
                <a:lnTo>
                  <a:pt x="99" y="17617"/>
                </a:lnTo>
                <a:lnTo>
                  <a:pt x="198" y="18408"/>
                </a:lnTo>
                <a:lnTo>
                  <a:pt x="321" y="19198"/>
                </a:lnTo>
                <a:lnTo>
                  <a:pt x="519" y="19964"/>
                </a:lnTo>
                <a:lnTo>
                  <a:pt x="717" y="20730"/>
                </a:lnTo>
                <a:lnTo>
                  <a:pt x="988" y="21472"/>
                </a:lnTo>
                <a:lnTo>
                  <a:pt x="1260" y="22188"/>
                </a:lnTo>
                <a:lnTo>
                  <a:pt x="1581" y="22905"/>
                </a:lnTo>
                <a:lnTo>
                  <a:pt x="1952" y="23596"/>
                </a:lnTo>
                <a:lnTo>
                  <a:pt x="2323" y="24264"/>
                </a:lnTo>
                <a:lnTo>
                  <a:pt x="2743" y="24906"/>
                </a:lnTo>
                <a:lnTo>
                  <a:pt x="3187" y="25548"/>
                </a:lnTo>
                <a:lnTo>
                  <a:pt x="3657" y="26141"/>
                </a:lnTo>
                <a:lnTo>
                  <a:pt x="4176" y="26734"/>
                </a:lnTo>
                <a:lnTo>
                  <a:pt x="4695" y="27278"/>
                </a:lnTo>
                <a:lnTo>
                  <a:pt x="5263" y="27822"/>
                </a:lnTo>
                <a:lnTo>
                  <a:pt x="5831" y="28316"/>
                </a:lnTo>
                <a:lnTo>
                  <a:pt x="6449" y="28785"/>
                </a:lnTo>
                <a:lnTo>
                  <a:pt x="7067" y="29230"/>
                </a:lnTo>
                <a:lnTo>
                  <a:pt x="7709" y="29650"/>
                </a:lnTo>
                <a:lnTo>
                  <a:pt x="8376" y="30045"/>
                </a:lnTo>
                <a:lnTo>
                  <a:pt x="9068" y="30391"/>
                </a:lnTo>
                <a:lnTo>
                  <a:pt x="9784" y="30712"/>
                </a:lnTo>
                <a:lnTo>
                  <a:pt x="10501" y="31009"/>
                </a:lnTo>
                <a:lnTo>
                  <a:pt x="11242" y="31256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75"/>
                </a:lnTo>
                <a:lnTo>
                  <a:pt x="14355" y="31898"/>
                </a:lnTo>
                <a:lnTo>
                  <a:pt x="15171" y="31948"/>
                </a:lnTo>
                <a:lnTo>
                  <a:pt x="15986" y="31973"/>
                </a:lnTo>
                <a:lnTo>
                  <a:pt x="16826" y="31948"/>
                </a:lnTo>
                <a:lnTo>
                  <a:pt x="17642" y="31898"/>
                </a:lnTo>
                <a:lnTo>
                  <a:pt x="18432" y="31775"/>
                </a:lnTo>
                <a:lnTo>
                  <a:pt x="19223" y="31651"/>
                </a:lnTo>
                <a:lnTo>
                  <a:pt x="19989" y="31478"/>
                </a:lnTo>
                <a:lnTo>
                  <a:pt x="20755" y="31256"/>
                </a:lnTo>
                <a:lnTo>
                  <a:pt x="21496" y="31009"/>
                </a:lnTo>
                <a:lnTo>
                  <a:pt x="22213" y="30712"/>
                </a:lnTo>
                <a:lnTo>
                  <a:pt x="22929" y="30391"/>
                </a:lnTo>
                <a:lnTo>
                  <a:pt x="23621" y="30045"/>
                </a:lnTo>
                <a:lnTo>
                  <a:pt x="24288" y="29650"/>
                </a:lnTo>
                <a:lnTo>
                  <a:pt x="24931" y="29230"/>
                </a:lnTo>
                <a:lnTo>
                  <a:pt x="25548" y="28785"/>
                </a:lnTo>
                <a:lnTo>
                  <a:pt x="26166" y="28316"/>
                </a:lnTo>
                <a:lnTo>
                  <a:pt x="26734" y="27822"/>
                </a:lnTo>
                <a:lnTo>
                  <a:pt x="27302" y="27278"/>
                </a:lnTo>
                <a:lnTo>
                  <a:pt x="27821" y="26734"/>
                </a:lnTo>
                <a:lnTo>
                  <a:pt x="28340" y="26141"/>
                </a:lnTo>
                <a:lnTo>
                  <a:pt x="28810" y="25548"/>
                </a:lnTo>
                <a:lnTo>
                  <a:pt x="29254" y="24906"/>
                </a:lnTo>
                <a:lnTo>
                  <a:pt x="29674" y="24264"/>
                </a:lnTo>
                <a:lnTo>
                  <a:pt x="30045" y="23596"/>
                </a:lnTo>
                <a:lnTo>
                  <a:pt x="30416" y="22905"/>
                </a:lnTo>
                <a:lnTo>
                  <a:pt x="30737" y="22188"/>
                </a:lnTo>
                <a:lnTo>
                  <a:pt x="31009" y="21472"/>
                </a:lnTo>
                <a:lnTo>
                  <a:pt x="31256" y="20730"/>
                </a:lnTo>
                <a:lnTo>
                  <a:pt x="31478" y="19964"/>
                </a:lnTo>
                <a:lnTo>
                  <a:pt x="31651" y="19198"/>
                </a:lnTo>
                <a:lnTo>
                  <a:pt x="31799" y="18408"/>
                </a:lnTo>
                <a:lnTo>
                  <a:pt x="31898" y="17617"/>
                </a:lnTo>
                <a:lnTo>
                  <a:pt x="31972" y="16802"/>
                </a:lnTo>
                <a:lnTo>
                  <a:pt x="31997" y="15986"/>
                </a:lnTo>
                <a:lnTo>
                  <a:pt x="31972" y="15171"/>
                </a:lnTo>
                <a:lnTo>
                  <a:pt x="31898" y="14356"/>
                </a:lnTo>
                <a:lnTo>
                  <a:pt x="31799" y="13540"/>
                </a:lnTo>
                <a:lnTo>
                  <a:pt x="31651" y="12774"/>
                </a:lnTo>
                <a:lnTo>
                  <a:pt x="31478" y="11984"/>
                </a:lnTo>
                <a:lnTo>
                  <a:pt x="31256" y="11242"/>
                </a:lnTo>
                <a:lnTo>
                  <a:pt x="31009" y="10501"/>
                </a:lnTo>
                <a:lnTo>
                  <a:pt x="30737" y="9760"/>
                </a:lnTo>
                <a:lnTo>
                  <a:pt x="30416" y="9043"/>
                </a:lnTo>
                <a:lnTo>
                  <a:pt x="30045" y="8376"/>
                </a:lnTo>
                <a:lnTo>
                  <a:pt x="29674" y="7684"/>
                </a:lnTo>
                <a:lnTo>
                  <a:pt x="29254" y="7042"/>
                </a:lnTo>
                <a:lnTo>
                  <a:pt x="28810" y="6424"/>
                </a:lnTo>
                <a:lnTo>
                  <a:pt x="28340" y="5807"/>
                </a:lnTo>
                <a:lnTo>
                  <a:pt x="27821" y="5238"/>
                </a:lnTo>
                <a:lnTo>
                  <a:pt x="27302" y="4670"/>
                </a:lnTo>
                <a:lnTo>
                  <a:pt x="26734" y="4151"/>
                </a:lnTo>
                <a:lnTo>
                  <a:pt x="26166" y="3657"/>
                </a:lnTo>
                <a:lnTo>
                  <a:pt x="25548" y="3163"/>
                </a:lnTo>
                <a:lnTo>
                  <a:pt x="24931" y="2718"/>
                </a:lnTo>
                <a:lnTo>
                  <a:pt x="24288" y="2298"/>
                </a:lnTo>
                <a:lnTo>
                  <a:pt x="23621" y="1927"/>
                </a:lnTo>
                <a:lnTo>
                  <a:pt x="22929" y="1581"/>
                </a:lnTo>
                <a:lnTo>
                  <a:pt x="22213" y="1260"/>
                </a:lnTo>
                <a:lnTo>
                  <a:pt x="21496" y="964"/>
                </a:lnTo>
                <a:lnTo>
                  <a:pt x="20755" y="717"/>
                </a:lnTo>
                <a:lnTo>
                  <a:pt x="19989" y="494"/>
                </a:lnTo>
                <a:lnTo>
                  <a:pt x="19223" y="321"/>
                </a:lnTo>
                <a:lnTo>
                  <a:pt x="18432" y="173"/>
                </a:lnTo>
                <a:lnTo>
                  <a:pt x="17642" y="74"/>
                </a:lnTo>
                <a:lnTo>
                  <a:pt x="16826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7"/>
          <p:cNvSpPr/>
          <p:nvPr/>
        </p:nvSpPr>
        <p:spPr>
          <a:xfrm flipH="1" rot="10800000">
            <a:off x="365773" y="822392"/>
            <a:ext cx="156156" cy="156190"/>
          </a:xfrm>
          <a:custGeom>
            <a:rect b="b" l="l" r="r" t="t"/>
            <a:pathLst>
              <a:path extrusionOk="0" h="4523" w="4522">
                <a:moveTo>
                  <a:pt x="2026" y="1"/>
                </a:moveTo>
                <a:lnTo>
                  <a:pt x="1804" y="50"/>
                </a:lnTo>
                <a:lnTo>
                  <a:pt x="1606" y="100"/>
                </a:lnTo>
                <a:lnTo>
                  <a:pt x="1384" y="174"/>
                </a:lnTo>
                <a:lnTo>
                  <a:pt x="1186" y="273"/>
                </a:lnTo>
                <a:lnTo>
                  <a:pt x="1013" y="371"/>
                </a:lnTo>
                <a:lnTo>
                  <a:pt x="840" y="520"/>
                </a:lnTo>
                <a:lnTo>
                  <a:pt x="667" y="668"/>
                </a:lnTo>
                <a:lnTo>
                  <a:pt x="519" y="816"/>
                </a:lnTo>
                <a:lnTo>
                  <a:pt x="395" y="989"/>
                </a:lnTo>
                <a:lnTo>
                  <a:pt x="272" y="1187"/>
                </a:lnTo>
                <a:lnTo>
                  <a:pt x="198" y="1385"/>
                </a:lnTo>
                <a:lnTo>
                  <a:pt x="99" y="1582"/>
                </a:lnTo>
                <a:lnTo>
                  <a:pt x="49" y="1805"/>
                </a:lnTo>
                <a:lnTo>
                  <a:pt x="25" y="2027"/>
                </a:lnTo>
                <a:lnTo>
                  <a:pt x="0" y="2249"/>
                </a:lnTo>
                <a:lnTo>
                  <a:pt x="25" y="2496"/>
                </a:lnTo>
                <a:lnTo>
                  <a:pt x="49" y="2719"/>
                </a:lnTo>
                <a:lnTo>
                  <a:pt x="99" y="2916"/>
                </a:lnTo>
                <a:lnTo>
                  <a:pt x="198" y="3139"/>
                </a:lnTo>
                <a:lnTo>
                  <a:pt x="272" y="3336"/>
                </a:lnTo>
                <a:lnTo>
                  <a:pt x="395" y="3509"/>
                </a:lnTo>
                <a:lnTo>
                  <a:pt x="519" y="3682"/>
                </a:lnTo>
                <a:lnTo>
                  <a:pt x="667" y="3855"/>
                </a:lnTo>
                <a:lnTo>
                  <a:pt x="840" y="4004"/>
                </a:lnTo>
                <a:lnTo>
                  <a:pt x="1013" y="4127"/>
                </a:lnTo>
                <a:lnTo>
                  <a:pt x="1186" y="4251"/>
                </a:lnTo>
                <a:lnTo>
                  <a:pt x="1384" y="4350"/>
                </a:lnTo>
                <a:lnTo>
                  <a:pt x="1606" y="4424"/>
                </a:lnTo>
                <a:lnTo>
                  <a:pt x="1804" y="4473"/>
                </a:lnTo>
                <a:lnTo>
                  <a:pt x="2026" y="4498"/>
                </a:lnTo>
                <a:lnTo>
                  <a:pt x="2273" y="4522"/>
                </a:lnTo>
                <a:lnTo>
                  <a:pt x="2496" y="4498"/>
                </a:lnTo>
                <a:lnTo>
                  <a:pt x="2718" y="4473"/>
                </a:lnTo>
                <a:lnTo>
                  <a:pt x="2940" y="4424"/>
                </a:lnTo>
                <a:lnTo>
                  <a:pt x="3138" y="4350"/>
                </a:lnTo>
                <a:lnTo>
                  <a:pt x="3336" y="4251"/>
                </a:lnTo>
                <a:lnTo>
                  <a:pt x="3533" y="4127"/>
                </a:lnTo>
                <a:lnTo>
                  <a:pt x="3706" y="4004"/>
                </a:lnTo>
                <a:lnTo>
                  <a:pt x="3854" y="3855"/>
                </a:lnTo>
                <a:lnTo>
                  <a:pt x="4003" y="3682"/>
                </a:lnTo>
                <a:lnTo>
                  <a:pt x="4151" y="3509"/>
                </a:lnTo>
                <a:lnTo>
                  <a:pt x="4250" y="3336"/>
                </a:lnTo>
                <a:lnTo>
                  <a:pt x="4349" y="3139"/>
                </a:lnTo>
                <a:lnTo>
                  <a:pt x="4423" y="2916"/>
                </a:lnTo>
                <a:lnTo>
                  <a:pt x="4472" y="2719"/>
                </a:lnTo>
                <a:lnTo>
                  <a:pt x="4522" y="2496"/>
                </a:lnTo>
                <a:lnTo>
                  <a:pt x="4522" y="2249"/>
                </a:lnTo>
                <a:lnTo>
                  <a:pt x="4522" y="2027"/>
                </a:lnTo>
                <a:lnTo>
                  <a:pt x="4472" y="1805"/>
                </a:lnTo>
                <a:lnTo>
                  <a:pt x="4423" y="1582"/>
                </a:lnTo>
                <a:lnTo>
                  <a:pt x="4349" y="1385"/>
                </a:lnTo>
                <a:lnTo>
                  <a:pt x="4250" y="1187"/>
                </a:lnTo>
                <a:lnTo>
                  <a:pt x="4151" y="989"/>
                </a:lnTo>
                <a:lnTo>
                  <a:pt x="4003" y="816"/>
                </a:lnTo>
                <a:lnTo>
                  <a:pt x="3854" y="668"/>
                </a:lnTo>
                <a:lnTo>
                  <a:pt x="3706" y="520"/>
                </a:lnTo>
                <a:lnTo>
                  <a:pt x="3533" y="371"/>
                </a:lnTo>
                <a:lnTo>
                  <a:pt x="3336" y="273"/>
                </a:lnTo>
                <a:lnTo>
                  <a:pt x="3138" y="174"/>
                </a:lnTo>
                <a:lnTo>
                  <a:pt x="2940" y="100"/>
                </a:lnTo>
                <a:lnTo>
                  <a:pt x="2718" y="50"/>
                </a:lnTo>
                <a:lnTo>
                  <a:pt x="24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7"/>
          <p:cNvSpPr/>
          <p:nvPr/>
        </p:nvSpPr>
        <p:spPr>
          <a:xfrm flipH="1" rot="10800000">
            <a:off x="179639" y="1403165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53" y="25"/>
                </a:lnTo>
                <a:lnTo>
                  <a:pt x="3880" y="75"/>
                </a:lnTo>
                <a:lnTo>
                  <a:pt x="3732" y="149"/>
                </a:lnTo>
                <a:lnTo>
                  <a:pt x="3583" y="272"/>
                </a:lnTo>
                <a:lnTo>
                  <a:pt x="248" y="3583"/>
                </a:lnTo>
                <a:lnTo>
                  <a:pt x="149" y="3731"/>
                </a:lnTo>
                <a:lnTo>
                  <a:pt x="75" y="3880"/>
                </a:lnTo>
                <a:lnTo>
                  <a:pt x="26" y="4053"/>
                </a:lnTo>
                <a:lnTo>
                  <a:pt x="1" y="4226"/>
                </a:lnTo>
                <a:lnTo>
                  <a:pt x="26" y="4374"/>
                </a:lnTo>
                <a:lnTo>
                  <a:pt x="75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42"/>
                </a:lnTo>
                <a:lnTo>
                  <a:pt x="544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11" y="5041"/>
                </a:lnTo>
                <a:lnTo>
                  <a:pt x="1360" y="4942"/>
                </a:lnTo>
                <a:lnTo>
                  <a:pt x="1508" y="4843"/>
                </a:lnTo>
                <a:lnTo>
                  <a:pt x="4844" y="1508"/>
                </a:lnTo>
                <a:lnTo>
                  <a:pt x="4942" y="1384"/>
                </a:lnTo>
                <a:lnTo>
                  <a:pt x="5017" y="1211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7" y="569"/>
                </a:lnTo>
                <a:lnTo>
                  <a:pt x="4942" y="396"/>
                </a:lnTo>
                <a:lnTo>
                  <a:pt x="4844" y="272"/>
                </a:lnTo>
                <a:lnTo>
                  <a:pt x="4695" y="149"/>
                </a:lnTo>
                <a:lnTo>
                  <a:pt x="4547" y="75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7"/>
          <p:cNvSpPr/>
          <p:nvPr/>
        </p:nvSpPr>
        <p:spPr>
          <a:xfrm flipH="1" rot="10800000">
            <a:off x="179639" y="1403165"/>
            <a:ext cx="175805" cy="175805"/>
          </a:xfrm>
          <a:custGeom>
            <a:rect b="b" l="l" r="r" t="t"/>
            <a:pathLst>
              <a:path extrusionOk="0" h="5091" w="5091">
                <a:moveTo>
                  <a:pt x="890" y="0"/>
                </a:moveTo>
                <a:lnTo>
                  <a:pt x="717" y="25"/>
                </a:lnTo>
                <a:lnTo>
                  <a:pt x="544" y="75"/>
                </a:lnTo>
                <a:lnTo>
                  <a:pt x="396" y="149"/>
                </a:lnTo>
                <a:lnTo>
                  <a:pt x="248" y="272"/>
                </a:lnTo>
                <a:lnTo>
                  <a:pt x="149" y="396"/>
                </a:lnTo>
                <a:lnTo>
                  <a:pt x="75" y="569"/>
                </a:lnTo>
                <a:lnTo>
                  <a:pt x="26" y="717"/>
                </a:lnTo>
                <a:lnTo>
                  <a:pt x="1" y="890"/>
                </a:lnTo>
                <a:lnTo>
                  <a:pt x="26" y="1063"/>
                </a:lnTo>
                <a:lnTo>
                  <a:pt x="75" y="1211"/>
                </a:lnTo>
                <a:lnTo>
                  <a:pt x="149" y="1384"/>
                </a:lnTo>
                <a:lnTo>
                  <a:pt x="248" y="1508"/>
                </a:lnTo>
                <a:lnTo>
                  <a:pt x="3583" y="4843"/>
                </a:lnTo>
                <a:lnTo>
                  <a:pt x="3732" y="4942"/>
                </a:lnTo>
                <a:lnTo>
                  <a:pt x="3880" y="5041"/>
                </a:lnTo>
                <a:lnTo>
                  <a:pt x="4053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42"/>
                </a:lnTo>
                <a:lnTo>
                  <a:pt x="4844" y="4843"/>
                </a:lnTo>
                <a:lnTo>
                  <a:pt x="4942" y="4695"/>
                </a:lnTo>
                <a:lnTo>
                  <a:pt x="5017" y="4547"/>
                </a:lnTo>
                <a:lnTo>
                  <a:pt x="5066" y="4374"/>
                </a:lnTo>
                <a:lnTo>
                  <a:pt x="5091" y="4226"/>
                </a:lnTo>
                <a:lnTo>
                  <a:pt x="5066" y="4053"/>
                </a:lnTo>
                <a:lnTo>
                  <a:pt x="5017" y="3880"/>
                </a:lnTo>
                <a:lnTo>
                  <a:pt x="4942" y="3731"/>
                </a:lnTo>
                <a:lnTo>
                  <a:pt x="4844" y="3583"/>
                </a:lnTo>
                <a:lnTo>
                  <a:pt x="1508" y="272"/>
                </a:lnTo>
                <a:lnTo>
                  <a:pt x="1360" y="149"/>
                </a:lnTo>
                <a:lnTo>
                  <a:pt x="1211" y="75"/>
                </a:lnTo>
                <a:lnTo>
                  <a:pt x="1063" y="25"/>
                </a:lnTo>
                <a:lnTo>
                  <a:pt x="8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0192" y="3102450"/>
            <a:ext cx="1651033" cy="19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4" y="46326"/>
            <a:ext cx="3388226" cy="26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8"/>
          <p:cNvSpPr/>
          <p:nvPr/>
        </p:nvSpPr>
        <p:spPr>
          <a:xfrm>
            <a:off x="600573" y="907229"/>
            <a:ext cx="224461" cy="224427"/>
          </a:xfrm>
          <a:custGeom>
            <a:rect b="b" l="l" r="r" t="t"/>
            <a:pathLst>
              <a:path extrusionOk="0" h="6499" w="6500">
                <a:moveTo>
                  <a:pt x="3262" y="1"/>
                </a:moveTo>
                <a:lnTo>
                  <a:pt x="2916" y="25"/>
                </a:lnTo>
                <a:lnTo>
                  <a:pt x="2595" y="75"/>
                </a:lnTo>
                <a:lnTo>
                  <a:pt x="2299" y="149"/>
                </a:lnTo>
                <a:lnTo>
                  <a:pt x="2002" y="272"/>
                </a:lnTo>
                <a:lnTo>
                  <a:pt x="1706" y="396"/>
                </a:lnTo>
                <a:lnTo>
                  <a:pt x="1434" y="569"/>
                </a:lnTo>
                <a:lnTo>
                  <a:pt x="1187" y="742"/>
                </a:lnTo>
                <a:lnTo>
                  <a:pt x="964" y="964"/>
                </a:lnTo>
                <a:lnTo>
                  <a:pt x="742" y="1187"/>
                </a:lnTo>
                <a:lnTo>
                  <a:pt x="569" y="1434"/>
                </a:lnTo>
                <a:lnTo>
                  <a:pt x="396" y="1705"/>
                </a:lnTo>
                <a:lnTo>
                  <a:pt x="273" y="2002"/>
                </a:lnTo>
                <a:lnTo>
                  <a:pt x="149" y="2298"/>
                </a:lnTo>
                <a:lnTo>
                  <a:pt x="75" y="2595"/>
                </a:lnTo>
                <a:lnTo>
                  <a:pt x="26" y="2916"/>
                </a:lnTo>
                <a:lnTo>
                  <a:pt x="1" y="3262"/>
                </a:lnTo>
                <a:lnTo>
                  <a:pt x="26" y="3583"/>
                </a:lnTo>
                <a:lnTo>
                  <a:pt x="75" y="3904"/>
                </a:lnTo>
                <a:lnTo>
                  <a:pt x="149" y="4226"/>
                </a:lnTo>
                <a:lnTo>
                  <a:pt x="273" y="4522"/>
                </a:lnTo>
                <a:lnTo>
                  <a:pt x="396" y="4794"/>
                </a:lnTo>
                <a:lnTo>
                  <a:pt x="569" y="5066"/>
                </a:lnTo>
                <a:lnTo>
                  <a:pt x="742" y="5313"/>
                </a:lnTo>
                <a:lnTo>
                  <a:pt x="964" y="5560"/>
                </a:lnTo>
                <a:lnTo>
                  <a:pt x="1187" y="5758"/>
                </a:lnTo>
                <a:lnTo>
                  <a:pt x="1434" y="5955"/>
                </a:lnTo>
                <a:lnTo>
                  <a:pt x="1706" y="6103"/>
                </a:lnTo>
                <a:lnTo>
                  <a:pt x="2002" y="6252"/>
                </a:lnTo>
                <a:lnTo>
                  <a:pt x="2299" y="6351"/>
                </a:lnTo>
                <a:lnTo>
                  <a:pt x="2595" y="6425"/>
                </a:lnTo>
                <a:lnTo>
                  <a:pt x="2916" y="6474"/>
                </a:lnTo>
                <a:lnTo>
                  <a:pt x="3262" y="6499"/>
                </a:lnTo>
                <a:lnTo>
                  <a:pt x="3584" y="6474"/>
                </a:lnTo>
                <a:lnTo>
                  <a:pt x="3905" y="6425"/>
                </a:lnTo>
                <a:lnTo>
                  <a:pt x="4226" y="6351"/>
                </a:lnTo>
                <a:lnTo>
                  <a:pt x="4522" y="6252"/>
                </a:lnTo>
                <a:lnTo>
                  <a:pt x="4794" y="6103"/>
                </a:lnTo>
                <a:lnTo>
                  <a:pt x="5066" y="5955"/>
                </a:lnTo>
                <a:lnTo>
                  <a:pt x="5313" y="5758"/>
                </a:lnTo>
                <a:lnTo>
                  <a:pt x="5560" y="5560"/>
                </a:lnTo>
                <a:lnTo>
                  <a:pt x="5758" y="5313"/>
                </a:lnTo>
                <a:lnTo>
                  <a:pt x="5956" y="5066"/>
                </a:lnTo>
                <a:lnTo>
                  <a:pt x="6104" y="4794"/>
                </a:lnTo>
                <a:lnTo>
                  <a:pt x="6252" y="4522"/>
                </a:lnTo>
                <a:lnTo>
                  <a:pt x="6351" y="4226"/>
                </a:lnTo>
                <a:lnTo>
                  <a:pt x="6450" y="3904"/>
                </a:lnTo>
                <a:lnTo>
                  <a:pt x="6474" y="3583"/>
                </a:lnTo>
                <a:lnTo>
                  <a:pt x="6499" y="3262"/>
                </a:lnTo>
                <a:lnTo>
                  <a:pt x="6474" y="2916"/>
                </a:lnTo>
                <a:lnTo>
                  <a:pt x="6450" y="2595"/>
                </a:lnTo>
                <a:lnTo>
                  <a:pt x="6351" y="2298"/>
                </a:lnTo>
                <a:lnTo>
                  <a:pt x="6252" y="2002"/>
                </a:lnTo>
                <a:lnTo>
                  <a:pt x="6104" y="1705"/>
                </a:lnTo>
                <a:lnTo>
                  <a:pt x="5956" y="1434"/>
                </a:lnTo>
                <a:lnTo>
                  <a:pt x="5758" y="1187"/>
                </a:lnTo>
                <a:lnTo>
                  <a:pt x="5560" y="964"/>
                </a:lnTo>
                <a:lnTo>
                  <a:pt x="5313" y="742"/>
                </a:lnTo>
                <a:lnTo>
                  <a:pt x="5066" y="569"/>
                </a:lnTo>
                <a:lnTo>
                  <a:pt x="4794" y="396"/>
                </a:lnTo>
                <a:lnTo>
                  <a:pt x="4522" y="272"/>
                </a:lnTo>
                <a:lnTo>
                  <a:pt x="4226" y="149"/>
                </a:lnTo>
                <a:lnTo>
                  <a:pt x="3905" y="75"/>
                </a:lnTo>
                <a:lnTo>
                  <a:pt x="3584" y="25"/>
                </a:lnTo>
                <a:lnTo>
                  <a:pt x="32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4503575" y="4901052"/>
            <a:ext cx="54630" cy="53767"/>
          </a:xfrm>
          <a:custGeom>
            <a:rect b="b" l="l" r="r" t="t"/>
            <a:pathLst>
              <a:path extrusionOk="0" h="1557" w="1582">
                <a:moveTo>
                  <a:pt x="643" y="0"/>
                </a:moveTo>
                <a:lnTo>
                  <a:pt x="495" y="50"/>
                </a:lnTo>
                <a:lnTo>
                  <a:pt x="347" y="124"/>
                </a:lnTo>
                <a:lnTo>
                  <a:pt x="223" y="223"/>
                </a:lnTo>
                <a:lnTo>
                  <a:pt x="149" y="346"/>
                </a:lnTo>
                <a:lnTo>
                  <a:pt x="75" y="470"/>
                </a:lnTo>
                <a:lnTo>
                  <a:pt x="25" y="618"/>
                </a:lnTo>
                <a:lnTo>
                  <a:pt x="1" y="766"/>
                </a:lnTo>
                <a:lnTo>
                  <a:pt x="25" y="939"/>
                </a:lnTo>
                <a:lnTo>
                  <a:pt x="75" y="1087"/>
                </a:lnTo>
                <a:lnTo>
                  <a:pt x="149" y="1211"/>
                </a:lnTo>
                <a:lnTo>
                  <a:pt x="223" y="1334"/>
                </a:lnTo>
                <a:lnTo>
                  <a:pt x="347" y="1433"/>
                </a:lnTo>
                <a:lnTo>
                  <a:pt x="495" y="1507"/>
                </a:lnTo>
                <a:lnTo>
                  <a:pt x="643" y="1557"/>
                </a:lnTo>
                <a:lnTo>
                  <a:pt x="940" y="1557"/>
                </a:lnTo>
                <a:lnTo>
                  <a:pt x="1088" y="1507"/>
                </a:lnTo>
                <a:lnTo>
                  <a:pt x="1236" y="1433"/>
                </a:lnTo>
                <a:lnTo>
                  <a:pt x="1335" y="1334"/>
                </a:lnTo>
                <a:lnTo>
                  <a:pt x="1434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82" y="766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6"/>
                </a:lnTo>
                <a:lnTo>
                  <a:pt x="1335" y="223"/>
                </a:lnTo>
                <a:lnTo>
                  <a:pt x="1236" y="124"/>
                </a:lnTo>
                <a:lnTo>
                  <a:pt x="1088" y="50"/>
                </a:lnTo>
                <a:lnTo>
                  <a:pt x="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3863814" y="1037050"/>
            <a:ext cx="1624594" cy="1726157"/>
            <a:chOff x="2027214" y="1701600"/>
            <a:chExt cx="1624594" cy="1726157"/>
          </a:xfrm>
        </p:grpSpPr>
        <p:sp>
          <p:nvSpPr>
            <p:cNvPr id="367" name="Google Shape;367;p28"/>
            <p:cNvSpPr/>
            <p:nvPr/>
          </p:nvSpPr>
          <p:spPr>
            <a:xfrm>
              <a:off x="2546872" y="2323650"/>
              <a:ext cx="1104936" cy="1104108"/>
            </a:xfrm>
            <a:custGeom>
              <a:rect b="b" l="l" r="r" t="t"/>
              <a:pathLst>
                <a:path extrusionOk="0" h="31973" w="31997">
                  <a:moveTo>
                    <a:pt x="15986" y="692"/>
                  </a:moveTo>
                  <a:lnTo>
                    <a:pt x="16777" y="717"/>
                  </a:lnTo>
                  <a:lnTo>
                    <a:pt x="17567" y="766"/>
                  </a:lnTo>
                  <a:lnTo>
                    <a:pt x="18333" y="865"/>
                  </a:lnTo>
                  <a:lnTo>
                    <a:pt x="19075" y="1013"/>
                  </a:lnTo>
                  <a:lnTo>
                    <a:pt x="19816" y="1186"/>
                  </a:lnTo>
                  <a:lnTo>
                    <a:pt x="20532" y="1384"/>
                  </a:lnTo>
                  <a:lnTo>
                    <a:pt x="21249" y="1631"/>
                  </a:lnTo>
                  <a:lnTo>
                    <a:pt x="21941" y="1903"/>
                  </a:lnTo>
                  <a:lnTo>
                    <a:pt x="22608" y="2199"/>
                  </a:lnTo>
                  <a:lnTo>
                    <a:pt x="23275" y="2545"/>
                  </a:lnTo>
                  <a:lnTo>
                    <a:pt x="23917" y="2916"/>
                  </a:lnTo>
                  <a:lnTo>
                    <a:pt x="24535" y="3311"/>
                  </a:lnTo>
                  <a:lnTo>
                    <a:pt x="25128" y="3731"/>
                  </a:lnTo>
                  <a:lnTo>
                    <a:pt x="25721" y="4201"/>
                  </a:lnTo>
                  <a:lnTo>
                    <a:pt x="26265" y="4670"/>
                  </a:lnTo>
                  <a:lnTo>
                    <a:pt x="26808" y="5189"/>
                  </a:lnTo>
                  <a:lnTo>
                    <a:pt x="27302" y="5708"/>
                  </a:lnTo>
                  <a:lnTo>
                    <a:pt x="27797" y="6276"/>
                  </a:lnTo>
                  <a:lnTo>
                    <a:pt x="28241" y="6844"/>
                  </a:lnTo>
                  <a:lnTo>
                    <a:pt x="28661" y="7437"/>
                  </a:lnTo>
                  <a:lnTo>
                    <a:pt x="29057" y="8055"/>
                  </a:lnTo>
                  <a:lnTo>
                    <a:pt x="29427" y="8697"/>
                  </a:lnTo>
                  <a:lnTo>
                    <a:pt x="29773" y="9365"/>
                  </a:lnTo>
                  <a:lnTo>
                    <a:pt x="30070" y="10032"/>
                  </a:lnTo>
                  <a:lnTo>
                    <a:pt x="30342" y="10723"/>
                  </a:lnTo>
                  <a:lnTo>
                    <a:pt x="30589" y="11440"/>
                  </a:lnTo>
                  <a:lnTo>
                    <a:pt x="30811" y="12157"/>
                  </a:lnTo>
                  <a:lnTo>
                    <a:pt x="30959" y="12898"/>
                  </a:lnTo>
                  <a:lnTo>
                    <a:pt x="31108" y="13664"/>
                  </a:lnTo>
                  <a:lnTo>
                    <a:pt x="31206" y="14430"/>
                  </a:lnTo>
                  <a:lnTo>
                    <a:pt x="31256" y="15196"/>
                  </a:lnTo>
                  <a:lnTo>
                    <a:pt x="31280" y="15986"/>
                  </a:lnTo>
                  <a:lnTo>
                    <a:pt x="31256" y="16777"/>
                  </a:lnTo>
                  <a:lnTo>
                    <a:pt x="31206" y="17543"/>
                  </a:lnTo>
                  <a:lnTo>
                    <a:pt x="31108" y="18309"/>
                  </a:lnTo>
                  <a:lnTo>
                    <a:pt x="30959" y="19050"/>
                  </a:lnTo>
                  <a:lnTo>
                    <a:pt x="30811" y="19791"/>
                  </a:lnTo>
                  <a:lnTo>
                    <a:pt x="30589" y="20533"/>
                  </a:lnTo>
                  <a:lnTo>
                    <a:pt x="30342" y="21224"/>
                  </a:lnTo>
                  <a:lnTo>
                    <a:pt x="30070" y="21916"/>
                  </a:lnTo>
                  <a:lnTo>
                    <a:pt x="29773" y="22608"/>
                  </a:lnTo>
                  <a:lnTo>
                    <a:pt x="29427" y="23251"/>
                  </a:lnTo>
                  <a:lnTo>
                    <a:pt x="29057" y="23893"/>
                  </a:lnTo>
                  <a:lnTo>
                    <a:pt x="28661" y="24511"/>
                  </a:lnTo>
                  <a:lnTo>
                    <a:pt x="28241" y="25128"/>
                  </a:lnTo>
                  <a:lnTo>
                    <a:pt x="27797" y="25697"/>
                  </a:lnTo>
                  <a:lnTo>
                    <a:pt x="27302" y="26240"/>
                  </a:lnTo>
                  <a:lnTo>
                    <a:pt x="26808" y="26784"/>
                  </a:lnTo>
                  <a:lnTo>
                    <a:pt x="26265" y="27278"/>
                  </a:lnTo>
                  <a:lnTo>
                    <a:pt x="25721" y="27772"/>
                  </a:lnTo>
                  <a:lnTo>
                    <a:pt x="25128" y="28217"/>
                  </a:lnTo>
                  <a:lnTo>
                    <a:pt x="24535" y="28662"/>
                  </a:lnTo>
                  <a:lnTo>
                    <a:pt x="23917" y="29057"/>
                  </a:lnTo>
                  <a:lnTo>
                    <a:pt x="23275" y="29428"/>
                  </a:lnTo>
                  <a:lnTo>
                    <a:pt x="22608" y="29749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2" y="30589"/>
                  </a:lnTo>
                  <a:lnTo>
                    <a:pt x="19816" y="30787"/>
                  </a:lnTo>
                  <a:lnTo>
                    <a:pt x="19075" y="30959"/>
                  </a:lnTo>
                  <a:lnTo>
                    <a:pt x="18333" y="31083"/>
                  </a:lnTo>
                  <a:lnTo>
                    <a:pt x="17567" y="31182"/>
                  </a:lnTo>
                  <a:lnTo>
                    <a:pt x="16777" y="31256"/>
                  </a:lnTo>
                  <a:lnTo>
                    <a:pt x="15220" y="31256"/>
                  </a:lnTo>
                  <a:lnTo>
                    <a:pt x="14430" y="31182"/>
                  </a:lnTo>
                  <a:lnTo>
                    <a:pt x="13664" y="31083"/>
                  </a:lnTo>
                  <a:lnTo>
                    <a:pt x="12922" y="30959"/>
                  </a:lnTo>
                  <a:lnTo>
                    <a:pt x="12181" y="30787"/>
                  </a:lnTo>
                  <a:lnTo>
                    <a:pt x="11465" y="30589"/>
                  </a:lnTo>
                  <a:lnTo>
                    <a:pt x="10748" y="30342"/>
                  </a:lnTo>
                  <a:lnTo>
                    <a:pt x="10056" y="30070"/>
                  </a:lnTo>
                  <a:lnTo>
                    <a:pt x="9389" y="29749"/>
                  </a:lnTo>
                  <a:lnTo>
                    <a:pt x="8722" y="29428"/>
                  </a:lnTo>
                  <a:lnTo>
                    <a:pt x="8080" y="29057"/>
                  </a:lnTo>
                  <a:lnTo>
                    <a:pt x="7462" y="28662"/>
                  </a:lnTo>
                  <a:lnTo>
                    <a:pt x="6869" y="28217"/>
                  </a:lnTo>
                  <a:lnTo>
                    <a:pt x="6276" y="27772"/>
                  </a:lnTo>
                  <a:lnTo>
                    <a:pt x="5732" y="27278"/>
                  </a:lnTo>
                  <a:lnTo>
                    <a:pt x="5189" y="26784"/>
                  </a:lnTo>
                  <a:lnTo>
                    <a:pt x="4695" y="26240"/>
                  </a:lnTo>
                  <a:lnTo>
                    <a:pt x="4200" y="25697"/>
                  </a:lnTo>
                  <a:lnTo>
                    <a:pt x="3756" y="25128"/>
                  </a:lnTo>
                  <a:lnTo>
                    <a:pt x="3336" y="24511"/>
                  </a:lnTo>
                  <a:lnTo>
                    <a:pt x="2940" y="23893"/>
                  </a:lnTo>
                  <a:lnTo>
                    <a:pt x="2570" y="23251"/>
                  </a:lnTo>
                  <a:lnTo>
                    <a:pt x="2224" y="22608"/>
                  </a:lnTo>
                  <a:lnTo>
                    <a:pt x="1927" y="21916"/>
                  </a:lnTo>
                  <a:lnTo>
                    <a:pt x="1631" y="21224"/>
                  </a:lnTo>
                  <a:lnTo>
                    <a:pt x="1408" y="20533"/>
                  </a:lnTo>
                  <a:lnTo>
                    <a:pt x="1186" y="19791"/>
                  </a:lnTo>
                  <a:lnTo>
                    <a:pt x="1013" y="19050"/>
                  </a:lnTo>
                  <a:lnTo>
                    <a:pt x="890" y="18309"/>
                  </a:lnTo>
                  <a:lnTo>
                    <a:pt x="791" y="17543"/>
                  </a:lnTo>
                  <a:lnTo>
                    <a:pt x="741" y="16777"/>
                  </a:lnTo>
                  <a:lnTo>
                    <a:pt x="717" y="15986"/>
                  </a:lnTo>
                  <a:lnTo>
                    <a:pt x="741" y="15196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898"/>
                  </a:lnTo>
                  <a:lnTo>
                    <a:pt x="1186" y="12157"/>
                  </a:lnTo>
                  <a:lnTo>
                    <a:pt x="1408" y="11440"/>
                  </a:lnTo>
                  <a:lnTo>
                    <a:pt x="1631" y="10723"/>
                  </a:lnTo>
                  <a:lnTo>
                    <a:pt x="1927" y="10032"/>
                  </a:lnTo>
                  <a:lnTo>
                    <a:pt x="2224" y="9365"/>
                  </a:lnTo>
                  <a:lnTo>
                    <a:pt x="2570" y="8697"/>
                  </a:lnTo>
                  <a:lnTo>
                    <a:pt x="2940" y="8055"/>
                  </a:lnTo>
                  <a:lnTo>
                    <a:pt x="3336" y="7437"/>
                  </a:lnTo>
                  <a:lnTo>
                    <a:pt x="3756" y="6844"/>
                  </a:lnTo>
                  <a:lnTo>
                    <a:pt x="4200" y="6276"/>
                  </a:lnTo>
                  <a:lnTo>
                    <a:pt x="4695" y="5708"/>
                  </a:lnTo>
                  <a:lnTo>
                    <a:pt x="5189" y="5189"/>
                  </a:lnTo>
                  <a:lnTo>
                    <a:pt x="5732" y="4670"/>
                  </a:lnTo>
                  <a:lnTo>
                    <a:pt x="6276" y="4201"/>
                  </a:lnTo>
                  <a:lnTo>
                    <a:pt x="6869" y="3731"/>
                  </a:lnTo>
                  <a:lnTo>
                    <a:pt x="7462" y="3311"/>
                  </a:lnTo>
                  <a:lnTo>
                    <a:pt x="8080" y="2916"/>
                  </a:lnTo>
                  <a:lnTo>
                    <a:pt x="8722" y="2545"/>
                  </a:lnTo>
                  <a:lnTo>
                    <a:pt x="9389" y="2199"/>
                  </a:lnTo>
                  <a:lnTo>
                    <a:pt x="10056" y="1903"/>
                  </a:lnTo>
                  <a:lnTo>
                    <a:pt x="10748" y="1631"/>
                  </a:lnTo>
                  <a:lnTo>
                    <a:pt x="11465" y="1384"/>
                  </a:lnTo>
                  <a:lnTo>
                    <a:pt x="12181" y="1186"/>
                  </a:lnTo>
                  <a:lnTo>
                    <a:pt x="12922" y="1013"/>
                  </a:lnTo>
                  <a:lnTo>
                    <a:pt x="13664" y="865"/>
                  </a:lnTo>
                  <a:lnTo>
                    <a:pt x="14430" y="766"/>
                  </a:lnTo>
                  <a:lnTo>
                    <a:pt x="15220" y="717"/>
                  </a:lnTo>
                  <a:lnTo>
                    <a:pt x="15986" y="692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5" y="74"/>
                  </a:lnTo>
                  <a:lnTo>
                    <a:pt x="13565" y="173"/>
                  </a:lnTo>
                  <a:lnTo>
                    <a:pt x="12774" y="321"/>
                  </a:lnTo>
                  <a:lnTo>
                    <a:pt x="12008" y="494"/>
                  </a:lnTo>
                  <a:lnTo>
                    <a:pt x="11242" y="717"/>
                  </a:lnTo>
                  <a:lnTo>
                    <a:pt x="10501" y="964"/>
                  </a:lnTo>
                  <a:lnTo>
                    <a:pt x="9784" y="1260"/>
                  </a:lnTo>
                  <a:lnTo>
                    <a:pt x="9068" y="1581"/>
                  </a:lnTo>
                  <a:lnTo>
                    <a:pt x="8376" y="1927"/>
                  </a:lnTo>
                  <a:lnTo>
                    <a:pt x="7709" y="2298"/>
                  </a:lnTo>
                  <a:lnTo>
                    <a:pt x="7067" y="2718"/>
                  </a:lnTo>
                  <a:lnTo>
                    <a:pt x="6449" y="3163"/>
                  </a:lnTo>
                  <a:lnTo>
                    <a:pt x="5831" y="3657"/>
                  </a:lnTo>
                  <a:lnTo>
                    <a:pt x="5263" y="4151"/>
                  </a:lnTo>
                  <a:lnTo>
                    <a:pt x="4695" y="4670"/>
                  </a:lnTo>
                  <a:lnTo>
                    <a:pt x="4176" y="5238"/>
                  </a:lnTo>
                  <a:lnTo>
                    <a:pt x="3657" y="5807"/>
                  </a:lnTo>
                  <a:lnTo>
                    <a:pt x="3187" y="6424"/>
                  </a:lnTo>
                  <a:lnTo>
                    <a:pt x="2743" y="7042"/>
                  </a:lnTo>
                  <a:lnTo>
                    <a:pt x="2323" y="7684"/>
                  </a:lnTo>
                  <a:lnTo>
                    <a:pt x="1952" y="8376"/>
                  </a:lnTo>
                  <a:lnTo>
                    <a:pt x="1581" y="9043"/>
                  </a:lnTo>
                  <a:lnTo>
                    <a:pt x="1260" y="9760"/>
                  </a:lnTo>
                  <a:lnTo>
                    <a:pt x="988" y="10501"/>
                  </a:lnTo>
                  <a:lnTo>
                    <a:pt x="717" y="11242"/>
                  </a:lnTo>
                  <a:lnTo>
                    <a:pt x="519" y="11984"/>
                  </a:lnTo>
                  <a:lnTo>
                    <a:pt x="321" y="12774"/>
                  </a:lnTo>
                  <a:lnTo>
                    <a:pt x="198" y="13540"/>
                  </a:lnTo>
                  <a:lnTo>
                    <a:pt x="99" y="14356"/>
                  </a:lnTo>
                  <a:lnTo>
                    <a:pt x="25" y="15171"/>
                  </a:lnTo>
                  <a:lnTo>
                    <a:pt x="0" y="15986"/>
                  </a:lnTo>
                  <a:lnTo>
                    <a:pt x="25" y="16802"/>
                  </a:lnTo>
                  <a:lnTo>
                    <a:pt x="99" y="17617"/>
                  </a:lnTo>
                  <a:lnTo>
                    <a:pt x="198" y="18408"/>
                  </a:lnTo>
                  <a:lnTo>
                    <a:pt x="321" y="19198"/>
                  </a:lnTo>
                  <a:lnTo>
                    <a:pt x="519" y="19964"/>
                  </a:lnTo>
                  <a:lnTo>
                    <a:pt x="717" y="20730"/>
                  </a:lnTo>
                  <a:lnTo>
                    <a:pt x="988" y="21472"/>
                  </a:lnTo>
                  <a:lnTo>
                    <a:pt x="1260" y="22188"/>
                  </a:lnTo>
                  <a:lnTo>
                    <a:pt x="1581" y="22905"/>
                  </a:lnTo>
                  <a:lnTo>
                    <a:pt x="1952" y="23596"/>
                  </a:lnTo>
                  <a:lnTo>
                    <a:pt x="2323" y="24264"/>
                  </a:lnTo>
                  <a:lnTo>
                    <a:pt x="2743" y="24906"/>
                  </a:lnTo>
                  <a:lnTo>
                    <a:pt x="3187" y="25548"/>
                  </a:lnTo>
                  <a:lnTo>
                    <a:pt x="3657" y="26141"/>
                  </a:lnTo>
                  <a:lnTo>
                    <a:pt x="4176" y="26734"/>
                  </a:lnTo>
                  <a:lnTo>
                    <a:pt x="4695" y="27278"/>
                  </a:lnTo>
                  <a:lnTo>
                    <a:pt x="5263" y="27822"/>
                  </a:lnTo>
                  <a:lnTo>
                    <a:pt x="5831" y="28316"/>
                  </a:lnTo>
                  <a:lnTo>
                    <a:pt x="6449" y="28785"/>
                  </a:lnTo>
                  <a:lnTo>
                    <a:pt x="7067" y="29230"/>
                  </a:lnTo>
                  <a:lnTo>
                    <a:pt x="7709" y="29650"/>
                  </a:lnTo>
                  <a:lnTo>
                    <a:pt x="8376" y="30045"/>
                  </a:lnTo>
                  <a:lnTo>
                    <a:pt x="9068" y="30391"/>
                  </a:lnTo>
                  <a:lnTo>
                    <a:pt x="9784" y="30712"/>
                  </a:lnTo>
                  <a:lnTo>
                    <a:pt x="10501" y="31009"/>
                  </a:lnTo>
                  <a:lnTo>
                    <a:pt x="11242" y="31256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75"/>
                  </a:lnTo>
                  <a:lnTo>
                    <a:pt x="14355" y="31898"/>
                  </a:lnTo>
                  <a:lnTo>
                    <a:pt x="15171" y="31948"/>
                  </a:lnTo>
                  <a:lnTo>
                    <a:pt x="15986" y="31973"/>
                  </a:lnTo>
                  <a:lnTo>
                    <a:pt x="16826" y="31948"/>
                  </a:lnTo>
                  <a:lnTo>
                    <a:pt x="17642" y="31898"/>
                  </a:lnTo>
                  <a:lnTo>
                    <a:pt x="18432" y="31775"/>
                  </a:lnTo>
                  <a:lnTo>
                    <a:pt x="19223" y="31651"/>
                  </a:lnTo>
                  <a:lnTo>
                    <a:pt x="19989" y="31478"/>
                  </a:lnTo>
                  <a:lnTo>
                    <a:pt x="20755" y="31256"/>
                  </a:lnTo>
                  <a:lnTo>
                    <a:pt x="21496" y="31009"/>
                  </a:lnTo>
                  <a:lnTo>
                    <a:pt x="22213" y="30712"/>
                  </a:lnTo>
                  <a:lnTo>
                    <a:pt x="22929" y="30391"/>
                  </a:lnTo>
                  <a:lnTo>
                    <a:pt x="23621" y="30045"/>
                  </a:lnTo>
                  <a:lnTo>
                    <a:pt x="24288" y="29650"/>
                  </a:lnTo>
                  <a:lnTo>
                    <a:pt x="24931" y="29230"/>
                  </a:lnTo>
                  <a:lnTo>
                    <a:pt x="25548" y="28785"/>
                  </a:lnTo>
                  <a:lnTo>
                    <a:pt x="26166" y="28316"/>
                  </a:lnTo>
                  <a:lnTo>
                    <a:pt x="26734" y="27822"/>
                  </a:lnTo>
                  <a:lnTo>
                    <a:pt x="27302" y="27278"/>
                  </a:lnTo>
                  <a:lnTo>
                    <a:pt x="27821" y="26734"/>
                  </a:lnTo>
                  <a:lnTo>
                    <a:pt x="28340" y="26141"/>
                  </a:lnTo>
                  <a:lnTo>
                    <a:pt x="28810" y="25548"/>
                  </a:lnTo>
                  <a:lnTo>
                    <a:pt x="29254" y="24906"/>
                  </a:lnTo>
                  <a:lnTo>
                    <a:pt x="29674" y="24264"/>
                  </a:lnTo>
                  <a:lnTo>
                    <a:pt x="30045" y="23596"/>
                  </a:lnTo>
                  <a:lnTo>
                    <a:pt x="30416" y="22905"/>
                  </a:lnTo>
                  <a:lnTo>
                    <a:pt x="30737" y="22188"/>
                  </a:lnTo>
                  <a:lnTo>
                    <a:pt x="31009" y="21472"/>
                  </a:lnTo>
                  <a:lnTo>
                    <a:pt x="31256" y="20730"/>
                  </a:lnTo>
                  <a:lnTo>
                    <a:pt x="31478" y="19964"/>
                  </a:lnTo>
                  <a:lnTo>
                    <a:pt x="31651" y="19198"/>
                  </a:lnTo>
                  <a:lnTo>
                    <a:pt x="31799" y="18408"/>
                  </a:lnTo>
                  <a:lnTo>
                    <a:pt x="31898" y="17617"/>
                  </a:lnTo>
                  <a:lnTo>
                    <a:pt x="31972" y="16802"/>
                  </a:lnTo>
                  <a:lnTo>
                    <a:pt x="31997" y="15986"/>
                  </a:lnTo>
                  <a:lnTo>
                    <a:pt x="31972" y="15171"/>
                  </a:lnTo>
                  <a:lnTo>
                    <a:pt x="31898" y="14356"/>
                  </a:lnTo>
                  <a:lnTo>
                    <a:pt x="31799" y="13540"/>
                  </a:lnTo>
                  <a:lnTo>
                    <a:pt x="31651" y="12774"/>
                  </a:lnTo>
                  <a:lnTo>
                    <a:pt x="31478" y="11984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37" y="9760"/>
                  </a:lnTo>
                  <a:lnTo>
                    <a:pt x="30416" y="9043"/>
                  </a:lnTo>
                  <a:lnTo>
                    <a:pt x="30045" y="8376"/>
                  </a:lnTo>
                  <a:lnTo>
                    <a:pt x="29674" y="7684"/>
                  </a:lnTo>
                  <a:lnTo>
                    <a:pt x="29254" y="7042"/>
                  </a:lnTo>
                  <a:lnTo>
                    <a:pt x="28810" y="6424"/>
                  </a:lnTo>
                  <a:lnTo>
                    <a:pt x="28340" y="5807"/>
                  </a:lnTo>
                  <a:lnTo>
                    <a:pt x="27821" y="5238"/>
                  </a:lnTo>
                  <a:lnTo>
                    <a:pt x="27302" y="4670"/>
                  </a:lnTo>
                  <a:lnTo>
                    <a:pt x="26734" y="4151"/>
                  </a:lnTo>
                  <a:lnTo>
                    <a:pt x="26166" y="3657"/>
                  </a:lnTo>
                  <a:lnTo>
                    <a:pt x="25548" y="3163"/>
                  </a:lnTo>
                  <a:lnTo>
                    <a:pt x="24931" y="2718"/>
                  </a:lnTo>
                  <a:lnTo>
                    <a:pt x="24288" y="2298"/>
                  </a:lnTo>
                  <a:lnTo>
                    <a:pt x="23621" y="1927"/>
                  </a:lnTo>
                  <a:lnTo>
                    <a:pt x="22929" y="1581"/>
                  </a:lnTo>
                  <a:lnTo>
                    <a:pt x="22213" y="1260"/>
                  </a:lnTo>
                  <a:lnTo>
                    <a:pt x="21496" y="964"/>
                  </a:lnTo>
                  <a:lnTo>
                    <a:pt x="20755" y="717"/>
                  </a:lnTo>
                  <a:lnTo>
                    <a:pt x="19989" y="494"/>
                  </a:lnTo>
                  <a:lnTo>
                    <a:pt x="19223" y="321"/>
                  </a:lnTo>
                  <a:lnTo>
                    <a:pt x="18432" y="173"/>
                  </a:lnTo>
                  <a:lnTo>
                    <a:pt x="17642" y="74"/>
                  </a:lnTo>
                  <a:lnTo>
                    <a:pt x="16826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3432548" y="1701600"/>
              <a:ext cx="156156" cy="156190"/>
            </a:xfrm>
            <a:custGeom>
              <a:rect b="b" l="l" r="r" t="t"/>
              <a:pathLst>
                <a:path extrusionOk="0" h="4523" w="4522">
                  <a:moveTo>
                    <a:pt x="2026" y="1"/>
                  </a:moveTo>
                  <a:lnTo>
                    <a:pt x="1804" y="50"/>
                  </a:lnTo>
                  <a:lnTo>
                    <a:pt x="1606" y="100"/>
                  </a:lnTo>
                  <a:lnTo>
                    <a:pt x="1384" y="174"/>
                  </a:lnTo>
                  <a:lnTo>
                    <a:pt x="1186" y="273"/>
                  </a:lnTo>
                  <a:lnTo>
                    <a:pt x="1013" y="371"/>
                  </a:lnTo>
                  <a:lnTo>
                    <a:pt x="840" y="520"/>
                  </a:lnTo>
                  <a:lnTo>
                    <a:pt x="667" y="668"/>
                  </a:lnTo>
                  <a:lnTo>
                    <a:pt x="519" y="816"/>
                  </a:lnTo>
                  <a:lnTo>
                    <a:pt x="395" y="989"/>
                  </a:lnTo>
                  <a:lnTo>
                    <a:pt x="272" y="1187"/>
                  </a:lnTo>
                  <a:lnTo>
                    <a:pt x="198" y="1385"/>
                  </a:lnTo>
                  <a:lnTo>
                    <a:pt x="99" y="1582"/>
                  </a:lnTo>
                  <a:lnTo>
                    <a:pt x="49" y="1805"/>
                  </a:lnTo>
                  <a:lnTo>
                    <a:pt x="25" y="2027"/>
                  </a:lnTo>
                  <a:lnTo>
                    <a:pt x="0" y="2249"/>
                  </a:lnTo>
                  <a:lnTo>
                    <a:pt x="25" y="2496"/>
                  </a:lnTo>
                  <a:lnTo>
                    <a:pt x="49" y="2719"/>
                  </a:lnTo>
                  <a:lnTo>
                    <a:pt x="99" y="2916"/>
                  </a:lnTo>
                  <a:lnTo>
                    <a:pt x="198" y="3139"/>
                  </a:lnTo>
                  <a:lnTo>
                    <a:pt x="272" y="3336"/>
                  </a:lnTo>
                  <a:lnTo>
                    <a:pt x="395" y="3509"/>
                  </a:lnTo>
                  <a:lnTo>
                    <a:pt x="519" y="3682"/>
                  </a:lnTo>
                  <a:lnTo>
                    <a:pt x="667" y="3855"/>
                  </a:lnTo>
                  <a:lnTo>
                    <a:pt x="840" y="4004"/>
                  </a:lnTo>
                  <a:lnTo>
                    <a:pt x="1013" y="4127"/>
                  </a:lnTo>
                  <a:lnTo>
                    <a:pt x="1186" y="4251"/>
                  </a:lnTo>
                  <a:lnTo>
                    <a:pt x="1384" y="4350"/>
                  </a:lnTo>
                  <a:lnTo>
                    <a:pt x="1606" y="4424"/>
                  </a:lnTo>
                  <a:lnTo>
                    <a:pt x="1804" y="4473"/>
                  </a:lnTo>
                  <a:lnTo>
                    <a:pt x="2026" y="4498"/>
                  </a:lnTo>
                  <a:lnTo>
                    <a:pt x="2273" y="4522"/>
                  </a:lnTo>
                  <a:lnTo>
                    <a:pt x="2496" y="4498"/>
                  </a:lnTo>
                  <a:lnTo>
                    <a:pt x="2718" y="4473"/>
                  </a:lnTo>
                  <a:lnTo>
                    <a:pt x="2940" y="4424"/>
                  </a:lnTo>
                  <a:lnTo>
                    <a:pt x="3138" y="4350"/>
                  </a:lnTo>
                  <a:lnTo>
                    <a:pt x="3336" y="4251"/>
                  </a:lnTo>
                  <a:lnTo>
                    <a:pt x="3533" y="4127"/>
                  </a:lnTo>
                  <a:lnTo>
                    <a:pt x="3706" y="4004"/>
                  </a:lnTo>
                  <a:lnTo>
                    <a:pt x="3854" y="3855"/>
                  </a:lnTo>
                  <a:lnTo>
                    <a:pt x="4003" y="3682"/>
                  </a:lnTo>
                  <a:lnTo>
                    <a:pt x="4151" y="3509"/>
                  </a:lnTo>
                  <a:lnTo>
                    <a:pt x="4250" y="3336"/>
                  </a:lnTo>
                  <a:lnTo>
                    <a:pt x="4349" y="3139"/>
                  </a:lnTo>
                  <a:lnTo>
                    <a:pt x="4423" y="2916"/>
                  </a:lnTo>
                  <a:lnTo>
                    <a:pt x="4472" y="2719"/>
                  </a:lnTo>
                  <a:lnTo>
                    <a:pt x="4522" y="2496"/>
                  </a:lnTo>
                  <a:lnTo>
                    <a:pt x="4522" y="2249"/>
                  </a:lnTo>
                  <a:lnTo>
                    <a:pt x="4522" y="2027"/>
                  </a:lnTo>
                  <a:lnTo>
                    <a:pt x="4472" y="1805"/>
                  </a:lnTo>
                  <a:lnTo>
                    <a:pt x="4423" y="1582"/>
                  </a:lnTo>
                  <a:lnTo>
                    <a:pt x="4349" y="1385"/>
                  </a:lnTo>
                  <a:lnTo>
                    <a:pt x="4250" y="1187"/>
                  </a:lnTo>
                  <a:lnTo>
                    <a:pt x="4151" y="989"/>
                  </a:lnTo>
                  <a:lnTo>
                    <a:pt x="4003" y="816"/>
                  </a:lnTo>
                  <a:lnTo>
                    <a:pt x="3854" y="668"/>
                  </a:lnTo>
                  <a:lnTo>
                    <a:pt x="3706" y="520"/>
                  </a:lnTo>
                  <a:lnTo>
                    <a:pt x="3533" y="371"/>
                  </a:lnTo>
                  <a:lnTo>
                    <a:pt x="3336" y="273"/>
                  </a:lnTo>
                  <a:lnTo>
                    <a:pt x="3138" y="174"/>
                  </a:lnTo>
                  <a:lnTo>
                    <a:pt x="2940" y="100"/>
                  </a:lnTo>
                  <a:lnTo>
                    <a:pt x="2718" y="50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2027214" y="2015612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4201" y="0"/>
                  </a:moveTo>
                  <a:lnTo>
                    <a:pt x="4053" y="25"/>
                  </a:lnTo>
                  <a:lnTo>
                    <a:pt x="3880" y="75"/>
                  </a:lnTo>
                  <a:lnTo>
                    <a:pt x="3732" y="149"/>
                  </a:lnTo>
                  <a:lnTo>
                    <a:pt x="3583" y="272"/>
                  </a:lnTo>
                  <a:lnTo>
                    <a:pt x="248" y="3583"/>
                  </a:lnTo>
                  <a:lnTo>
                    <a:pt x="149" y="3731"/>
                  </a:lnTo>
                  <a:lnTo>
                    <a:pt x="75" y="3880"/>
                  </a:lnTo>
                  <a:lnTo>
                    <a:pt x="26" y="4053"/>
                  </a:lnTo>
                  <a:lnTo>
                    <a:pt x="1" y="4226"/>
                  </a:lnTo>
                  <a:lnTo>
                    <a:pt x="26" y="4374"/>
                  </a:lnTo>
                  <a:lnTo>
                    <a:pt x="75" y="4547"/>
                  </a:lnTo>
                  <a:lnTo>
                    <a:pt x="149" y="4695"/>
                  </a:lnTo>
                  <a:lnTo>
                    <a:pt x="248" y="4843"/>
                  </a:lnTo>
                  <a:lnTo>
                    <a:pt x="396" y="4942"/>
                  </a:lnTo>
                  <a:lnTo>
                    <a:pt x="544" y="5041"/>
                  </a:lnTo>
                  <a:lnTo>
                    <a:pt x="717" y="5090"/>
                  </a:lnTo>
                  <a:lnTo>
                    <a:pt x="1063" y="5090"/>
                  </a:lnTo>
                  <a:lnTo>
                    <a:pt x="1211" y="5041"/>
                  </a:lnTo>
                  <a:lnTo>
                    <a:pt x="1360" y="4942"/>
                  </a:lnTo>
                  <a:lnTo>
                    <a:pt x="1508" y="4843"/>
                  </a:lnTo>
                  <a:lnTo>
                    <a:pt x="4844" y="1508"/>
                  </a:lnTo>
                  <a:lnTo>
                    <a:pt x="4942" y="1384"/>
                  </a:lnTo>
                  <a:lnTo>
                    <a:pt x="5017" y="1211"/>
                  </a:lnTo>
                  <a:lnTo>
                    <a:pt x="5066" y="1063"/>
                  </a:lnTo>
                  <a:lnTo>
                    <a:pt x="5091" y="890"/>
                  </a:lnTo>
                  <a:lnTo>
                    <a:pt x="5066" y="717"/>
                  </a:lnTo>
                  <a:lnTo>
                    <a:pt x="5017" y="569"/>
                  </a:lnTo>
                  <a:lnTo>
                    <a:pt x="4942" y="396"/>
                  </a:lnTo>
                  <a:lnTo>
                    <a:pt x="4844" y="272"/>
                  </a:lnTo>
                  <a:lnTo>
                    <a:pt x="4695" y="149"/>
                  </a:lnTo>
                  <a:lnTo>
                    <a:pt x="4547" y="75"/>
                  </a:lnTo>
                  <a:lnTo>
                    <a:pt x="4374" y="2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2027214" y="2015612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890" y="0"/>
                  </a:moveTo>
                  <a:lnTo>
                    <a:pt x="717" y="25"/>
                  </a:lnTo>
                  <a:lnTo>
                    <a:pt x="544" y="75"/>
                  </a:lnTo>
                  <a:lnTo>
                    <a:pt x="396" y="149"/>
                  </a:lnTo>
                  <a:lnTo>
                    <a:pt x="248" y="272"/>
                  </a:lnTo>
                  <a:lnTo>
                    <a:pt x="149" y="396"/>
                  </a:lnTo>
                  <a:lnTo>
                    <a:pt x="75" y="569"/>
                  </a:lnTo>
                  <a:lnTo>
                    <a:pt x="26" y="717"/>
                  </a:lnTo>
                  <a:lnTo>
                    <a:pt x="1" y="890"/>
                  </a:lnTo>
                  <a:lnTo>
                    <a:pt x="26" y="1063"/>
                  </a:lnTo>
                  <a:lnTo>
                    <a:pt x="75" y="1211"/>
                  </a:lnTo>
                  <a:lnTo>
                    <a:pt x="149" y="1384"/>
                  </a:lnTo>
                  <a:lnTo>
                    <a:pt x="248" y="1508"/>
                  </a:lnTo>
                  <a:lnTo>
                    <a:pt x="3583" y="4843"/>
                  </a:lnTo>
                  <a:lnTo>
                    <a:pt x="3732" y="4942"/>
                  </a:lnTo>
                  <a:lnTo>
                    <a:pt x="3880" y="5041"/>
                  </a:lnTo>
                  <a:lnTo>
                    <a:pt x="4053" y="5090"/>
                  </a:lnTo>
                  <a:lnTo>
                    <a:pt x="4374" y="5090"/>
                  </a:lnTo>
                  <a:lnTo>
                    <a:pt x="4547" y="5041"/>
                  </a:lnTo>
                  <a:lnTo>
                    <a:pt x="4695" y="4942"/>
                  </a:lnTo>
                  <a:lnTo>
                    <a:pt x="4844" y="4843"/>
                  </a:lnTo>
                  <a:lnTo>
                    <a:pt x="4942" y="4695"/>
                  </a:lnTo>
                  <a:lnTo>
                    <a:pt x="5017" y="4547"/>
                  </a:lnTo>
                  <a:lnTo>
                    <a:pt x="5066" y="4374"/>
                  </a:lnTo>
                  <a:lnTo>
                    <a:pt x="5091" y="4226"/>
                  </a:lnTo>
                  <a:lnTo>
                    <a:pt x="5066" y="4053"/>
                  </a:lnTo>
                  <a:lnTo>
                    <a:pt x="5017" y="3880"/>
                  </a:lnTo>
                  <a:lnTo>
                    <a:pt x="4942" y="3731"/>
                  </a:lnTo>
                  <a:lnTo>
                    <a:pt x="4844" y="3583"/>
                  </a:lnTo>
                  <a:lnTo>
                    <a:pt x="1508" y="272"/>
                  </a:lnTo>
                  <a:lnTo>
                    <a:pt x="1360" y="149"/>
                  </a:lnTo>
                  <a:lnTo>
                    <a:pt x="1211" y="75"/>
                  </a:lnTo>
                  <a:lnTo>
                    <a:pt x="1063" y="25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28"/>
          <p:cNvSpPr/>
          <p:nvPr/>
        </p:nvSpPr>
        <p:spPr>
          <a:xfrm>
            <a:off x="3474965" y="4250478"/>
            <a:ext cx="109261" cy="109226"/>
          </a:xfrm>
          <a:custGeom>
            <a:rect b="b" l="l" r="r" t="t"/>
            <a:pathLst>
              <a:path extrusionOk="0" h="3163" w="3164">
                <a:moveTo>
                  <a:pt x="1582" y="0"/>
                </a:moveTo>
                <a:lnTo>
                  <a:pt x="1409" y="25"/>
                </a:lnTo>
                <a:lnTo>
                  <a:pt x="1261" y="50"/>
                </a:lnTo>
                <a:lnTo>
                  <a:pt x="1112" y="74"/>
                </a:lnTo>
                <a:lnTo>
                  <a:pt x="964" y="124"/>
                </a:lnTo>
                <a:lnTo>
                  <a:pt x="840" y="198"/>
                </a:lnTo>
                <a:lnTo>
                  <a:pt x="692" y="272"/>
                </a:lnTo>
                <a:lnTo>
                  <a:pt x="470" y="470"/>
                </a:lnTo>
                <a:lnTo>
                  <a:pt x="272" y="717"/>
                </a:lnTo>
                <a:lnTo>
                  <a:pt x="198" y="840"/>
                </a:lnTo>
                <a:lnTo>
                  <a:pt x="124" y="964"/>
                </a:lnTo>
                <a:lnTo>
                  <a:pt x="75" y="1112"/>
                </a:lnTo>
                <a:lnTo>
                  <a:pt x="50" y="1260"/>
                </a:lnTo>
                <a:lnTo>
                  <a:pt x="25" y="1433"/>
                </a:lnTo>
                <a:lnTo>
                  <a:pt x="0" y="1582"/>
                </a:lnTo>
                <a:lnTo>
                  <a:pt x="25" y="1754"/>
                </a:lnTo>
                <a:lnTo>
                  <a:pt x="50" y="1903"/>
                </a:lnTo>
                <a:lnTo>
                  <a:pt x="75" y="2051"/>
                </a:lnTo>
                <a:lnTo>
                  <a:pt x="124" y="2199"/>
                </a:lnTo>
                <a:lnTo>
                  <a:pt x="198" y="2323"/>
                </a:lnTo>
                <a:lnTo>
                  <a:pt x="272" y="2471"/>
                </a:lnTo>
                <a:lnTo>
                  <a:pt x="470" y="2693"/>
                </a:lnTo>
                <a:lnTo>
                  <a:pt x="692" y="2891"/>
                </a:lnTo>
                <a:lnTo>
                  <a:pt x="840" y="2965"/>
                </a:lnTo>
                <a:lnTo>
                  <a:pt x="964" y="3039"/>
                </a:lnTo>
                <a:lnTo>
                  <a:pt x="1112" y="3089"/>
                </a:lnTo>
                <a:lnTo>
                  <a:pt x="1261" y="3113"/>
                </a:lnTo>
                <a:lnTo>
                  <a:pt x="1409" y="3138"/>
                </a:lnTo>
                <a:lnTo>
                  <a:pt x="1582" y="3163"/>
                </a:lnTo>
                <a:lnTo>
                  <a:pt x="1730" y="3138"/>
                </a:lnTo>
                <a:lnTo>
                  <a:pt x="1903" y="3113"/>
                </a:lnTo>
                <a:lnTo>
                  <a:pt x="2051" y="3089"/>
                </a:lnTo>
                <a:lnTo>
                  <a:pt x="2199" y="3039"/>
                </a:lnTo>
                <a:lnTo>
                  <a:pt x="2323" y="2965"/>
                </a:lnTo>
                <a:lnTo>
                  <a:pt x="2471" y="2891"/>
                </a:lnTo>
                <a:lnTo>
                  <a:pt x="2694" y="2693"/>
                </a:lnTo>
                <a:lnTo>
                  <a:pt x="2891" y="2471"/>
                </a:lnTo>
                <a:lnTo>
                  <a:pt x="2965" y="2323"/>
                </a:lnTo>
                <a:lnTo>
                  <a:pt x="3039" y="2199"/>
                </a:lnTo>
                <a:lnTo>
                  <a:pt x="3089" y="2051"/>
                </a:lnTo>
                <a:lnTo>
                  <a:pt x="3114" y="1903"/>
                </a:lnTo>
                <a:lnTo>
                  <a:pt x="3138" y="1754"/>
                </a:lnTo>
                <a:lnTo>
                  <a:pt x="3163" y="1582"/>
                </a:lnTo>
                <a:lnTo>
                  <a:pt x="3138" y="1433"/>
                </a:lnTo>
                <a:lnTo>
                  <a:pt x="3114" y="1260"/>
                </a:lnTo>
                <a:lnTo>
                  <a:pt x="3089" y="1112"/>
                </a:lnTo>
                <a:lnTo>
                  <a:pt x="3039" y="964"/>
                </a:lnTo>
                <a:lnTo>
                  <a:pt x="2965" y="840"/>
                </a:lnTo>
                <a:lnTo>
                  <a:pt x="2891" y="717"/>
                </a:lnTo>
                <a:lnTo>
                  <a:pt x="2694" y="470"/>
                </a:lnTo>
                <a:lnTo>
                  <a:pt x="2471" y="272"/>
                </a:lnTo>
                <a:lnTo>
                  <a:pt x="2323" y="198"/>
                </a:lnTo>
                <a:lnTo>
                  <a:pt x="2199" y="124"/>
                </a:lnTo>
                <a:lnTo>
                  <a:pt x="2051" y="74"/>
                </a:lnTo>
                <a:lnTo>
                  <a:pt x="1903" y="50"/>
                </a:lnTo>
                <a:lnTo>
                  <a:pt x="1730" y="25"/>
                </a:lnTo>
                <a:lnTo>
                  <a:pt x="158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8"/>
          <p:cNvSpPr/>
          <p:nvPr/>
        </p:nvSpPr>
        <p:spPr>
          <a:xfrm>
            <a:off x="7774866" y="164075"/>
            <a:ext cx="1104108" cy="1104971"/>
          </a:xfrm>
          <a:custGeom>
            <a:rect b="b" l="l" r="r" t="t"/>
            <a:pathLst>
              <a:path extrusionOk="0" h="31998" w="31973">
                <a:moveTo>
                  <a:pt x="15986" y="717"/>
                </a:moveTo>
                <a:lnTo>
                  <a:pt x="16777" y="741"/>
                </a:lnTo>
                <a:lnTo>
                  <a:pt x="17543" y="791"/>
                </a:lnTo>
                <a:lnTo>
                  <a:pt x="18309" y="889"/>
                </a:lnTo>
                <a:lnTo>
                  <a:pt x="19075" y="1038"/>
                </a:lnTo>
                <a:lnTo>
                  <a:pt x="19816" y="1186"/>
                </a:lnTo>
                <a:lnTo>
                  <a:pt x="20533" y="1408"/>
                </a:lnTo>
                <a:lnTo>
                  <a:pt x="21249" y="1655"/>
                </a:lnTo>
                <a:lnTo>
                  <a:pt x="21941" y="1927"/>
                </a:lnTo>
                <a:lnTo>
                  <a:pt x="22608" y="2224"/>
                </a:lnTo>
                <a:lnTo>
                  <a:pt x="23275" y="2570"/>
                </a:lnTo>
                <a:lnTo>
                  <a:pt x="23918" y="2940"/>
                </a:lnTo>
                <a:lnTo>
                  <a:pt x="24535" y="3336"/>
                </a:lnTo>
                <a:lnTo>
                  <a:pt x="25128" y="3756"/>
                </a:lnTo>
                <a:lnTo>
                  <a:pt x="25697" y="4200"/>
                </a:lnTo>
                <a:lnTo>
                  <a:pt x="26265" y="4695"/>
                </a:lnTo>
                <a:lnTo>
                  <a:pt x="26784" y="5189"/>
                </a:lnTo>
                <a:lnTo>
                  <a:pt x="27303" y="5732"/>
                </a:lnTo>
                <a:lnTo>
                  <a:pt x="27772" y="6276"/>
                </a:lnTo>
                <a:lnTo>
                  <a:pt x="28242" y="6869"/>
                </a:lnTo>
                <a:lnTo>
                  <a:pt x="28662" y="7462"/>
                </a:lnTo>
                <a:lnTo>
                  <a:pt x="29057" y="8080"/>
                </a:lnTo>
                <a:lnTo>
                  <a:pt x="29428" y="8722"/>
                </a:lnTo>
                <a:lnTo>
                  <a:pt x="29774" y="9389"/>
                </a:lnTo>
                <a:lnTo>
                  <a:pt x="30070" y="10056"/>
                </a:lnTo>
                <a:lnTo>
                  <a:pt x="30342" y="10748"/>
                </a:lnTo>
                <a:lnTo>
                  <a:pt x="30589" y="11465"/>
                </a:lnTo>
                <a:lnTo>
                  <a:pt x="30787" y="12181"/>
                </a:lnTo>
                <a:lnTo>
                  <a:pt x="30960" y="12922"/>
                </a:lnTo>
                <a:lnTo>
                  <a:pt x="31108" y="13664"/>
                </a:lnTo>
                <a:lnTo>
                  <a:pt x="31207" y="14430"/>
                </a:lnTo>
                <a:lnTo>
                  <a:pt x="31256" y="15220"/>
                </a:lnTo>
                <a:lnTo>
                  <a:pt x="31281" y="16011"/>
                </a:lnTo>
                <a:lnTo>
                  <a:pt x="31256" y="16777"/>
                </a:lnTo>
                <a:lnTo>
                  <a:pt x="31207" y="17568"/>
                </a:lnTo>
                <a:lnTo>
                  <a:pt x="31108" y="18333"/>
                </a:lnTo>
                <a:lnTo>
                  <a:pt x="30960" y="19075"/>
                </a:lnTo>
                <a:lnTo>
                  <a:pt x="30787" y="19816"/>
                </a:lnTo>
                <a:lnTo>
                  <a:pt x="30589" y="20532"/>
                </a:lnTo>
                <a:lnTo>
                  <a:pt x="30342" y="21249"/>
                </a:lnTo>
                <a:lnTo>
                  <a:pt x="30070" y="21941"/>
                </a:lnTo>
                <a:lnTo>
                  <a:pt x="29774" y="22608"/>
                </a:lnTo>
                <a:lnTo>
                  <a:pt x="29428" y="23275"/>
                </a:lnTo>
                <a:lnTo>
                  <a:pt x="29057" y="23918"/>
                </a:lnTo>
                <a:lnTo>
                  <a:pt x="28662" y="24535"/>
                </a:lnTo>
                <a:lnTo>
                  <a:pt x="28242" y="25128"/>
                </a:lnTo>
                <a:lnTo>
                  <a:pt x="27772" y="25721"/>
                </a:lnTo>
                <a:lnTo>
                  <a:pt x="27303" y="26265"/>
                </a:lnTo>
                <a:lnTo>
                  <a:pt x="26784" y="26808"/>
                </a:lnTo>
                <a:lnTo>
                  <a:pt x="26265" y="27303"/>
                </a:lnTo>
                <a:lnTo>
                  <a:pt x="25697" y="27797"/>
                </a:lnTo>
                <a:lnTo>
                  <a:pt x="25128" y="28241"/>
                </a:lnTo>
                <a:lnTo>
                  <a:pt x="24535" y="28661"/>
                </a:lnTo>
                <a:lnTo>
                  <a:pt x="23918" y="29057"/>
                </a:lnTo>
                <a:lnTo>
                  <a:pt x="23275" y="29427"/>
                </a:lnTo>
                <a:lnTo>
                  <a:pt x="22608" y="29773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3" y="30589"/>
                </a:lnTo>
                <a:lnTo>
                  <a:pt x="19816" y="30811"/>
                </a:lnTo>
                <a:lnTo>
                  <a:pt x="19075" y="30959"/>
                </a:lnTo>
                <a:lnTo>
                  <a:pt x="18309" y="31108"/>
                </a:lnTo>
                <a:lnTo>
                  <a:pt x="17543" y="31206"/>
                </a:lnTo>
                <a:lnTo>
                  <a:pt x="16777" y="31256"/>
                </a:lnTo>
                <a:lnTo>
                  <a:pt x="15986" y="31281"/>
                </a:lnTo>
                <a:lnTo>
                  <a:pt x="15196" y="31256"/>
                </a:lnTo>
                <a:lnTo>
                  <a:pt x="14430" y="31206"/>
                </a:lnTo>
                <a:lnTo>
                  <a:pt x="13664" y="31108"/>
                </a:lnTo>
                <a:lnTo>
                  <a:pt x="12923" y="30959"/>
                </a:lnTo>
                <a:lnTo>
                  <a:pt x="12181" y="30811"/>
                </a:lnTo>
                <a:lnTo>
                  <a:pt x="11440" y="30589"/>
                </a:lnTo>
                <a:lnTo>
                  <a:pt x="10748" y="30342"/>
                </a:lnTo>
                <a:lnTo>
                  <a:pt x="10057" y="30070"/>
                </a:lnTo>
                <a:lnTo>
                  <a:pt x="9365" y="29773"/>
                </a:lnTo>
                <a:lnTo>
                  <a:pt x="8722" y="29427"/>
                </a:lnTo>
                <a:lnTo>
                  <a:pt x="8080" y="29057"/>
                </a:lnTo>
                <a:lnTo>
                  <a:pt x="7462" y="28661"/>
                </a:lnTo>
                <a:lnTo>
                  <a:pt x="6845" y="28241"/>
                </a:lnTo>
                <a:lnTo>
                  <a:pt x="6276" y="27797"/>
                </a:lnTo>
                <a:lnTo>
                  <a:pt x="5708" y="27303"/>
                </a:lnTo>
                <a:lnTo>
                  <a:pt x="5189" y="26808"/>
                </a:lnTo>
                <a:lnTo>
                  <a:pt x="4670" y="26265"/>
                </a:lnTo>
                <a:lnTo>
                  <a:pt x="4201" y="25721"/>
                </a:lnTo>
                <a:lnTo>
                  <a:pt x="3756" y="25128"/>
                </a:lnTo>
                <a:lnTo>
                  <a:pt x="3311" y="24535"/>
                </a:lnTo>
                <a:lnTo>
                  <a:pt x="2916" y="23918"/>
                </a:lnTo>
                <a:lnTo>
                  <a:pt x="2545" y="23275"/>
                </a:lnTo>
                <a:lnTo>
                  <a:pt x="2224" y="22608"/>
                </a:lnTo>
                <a:lnTo>
                  <a:pt x="1903" y="21941"/>
                </a:lnTo>
                <a:lnTo>
                  <a:pt x="1631" y="21249"/>
                </a:lnTo>
                <a:lnTo>
                  <a:pt x="1384" y="20532"/>
                </a:lnTo>
                <a:lnTo>
                  <a:pt x="1186" y="19816"/>
                </a:lnTo>
                <a:lnTo>
                  <a:pt x="1013" y="19075"/>
                </a:lnTo>
                <a:lnTo>
                  <a:pt x="890" y="18333"/>
                </a:lnTo>
                <a:lnTo>
                  <a:pt x="791" y="17568"/>
                </a:lnTo>
                <a:lnTo>
                  <a:pt x="717" y="16777"/>
                </a:lnTo>
                <a:lnTo>
                  <a:pt x="717" y="16011"/>
                </a:lnTo>
                <a:lnTo>
                  <a:pt x="717" y="15220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922"/>
                </a:lnTo>
                <a:lnTo>
                  <a:pt x="1186" y="12181"/>
                </a:lnTo>
                <a:lnTo>
                  <a:pt x="1384" y="11465"/>
                </a:lnTo>
                <a:lnTo>
                  <a:pt x="1631" y="10748"/>
                </a:lnTo>
                <a:lnTo>
                  <a:pt x="1903" y="10056"/>
                </a:lnTo>
                <a:lnTo>
                  <a:pt x="2224" y="9389"/>
                </a:lnTo>
                <a:lnTo>
                  <a:pt x="2545" y="8722"/>
                </a:lnTo>
                <a:lnTo>
                  <a:pt x="2916" y="8080"/>
                </a:lnTo>
                <a:lnTo>
                  <a:pt x="3311" y="7462"/>
                </a:lnTo>
                <a:lnTo>
                  <a:pt x="3756" y="6869"/>
                </a:lnTo>
                <a:lnTo>
                  <a:pt x="4201" y="6276"/>
                </a:lnTo>
                <a:lnTo>
                  <a:pt x="4670" y="5732"/>
                </a:lnTo>
                <a:lnTo>
                  <a:pt x="5189" y="5189"/>
                </a:lnTo>
                <a:lnTo>
                  <a:pt x="5708" y="4695"/>
                </a:lnTo>
                <a:lnTo>
                  <a:pt x="6276" y="4200"/>
                </a:lnTo>
                <a:lnTo>
                  <a:pt x="6845" y="3756"/>
                </a:lnTo>
                <a:lnTo>
                  <a:pt x="7462" y="3336"/>
                </a:lnTo>
                <a:lnTo>
                  <a:pt x="8080" y="2940"/>
                </a:lnTo>
                <a:lnTo>
                  <a:pt x="8722" y="2570"/>
                </a:lnTo>
                <a:lnTo>
                  <a:pt x="9365" y="2224"/>
                </a:lnTo>
                <a:lnTo>
                  <a:pt x="10057" y="1927"/>
                </a:lnTo>
                <a:lnTo>
                  <a:pt x="10748" y="1655"/>
                </a:lnTo>
                <a:lnTo>
                  <a:pt x="11440" y="1408"/>
                </a:lnTo>
                <a:lnTo>
                  <a:pt x="12181" y="1186"/>
                </a:lnTo>
                <a:lnTo>
                  <a:pt x="12923" y="1038"/>
                </a:lnTo>
                <a:lnTo>
                  <a:pt x="13664" y="889"/>
                </a:lnTo>
                <a:lnTo>
                  <a:pt x="14430" y="791"/>
                </a:lnTo>
                <a:lnTo>
                  <a:pt x="15196" y="741"/>
                </a:lnTo>
                <a:lnTo>
                  <a:pt x="15986" y="717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6" y="99"/>
                </a:lnTo>
                <a:lnTo>
                  <a:pt x="13565" y="198"/>
                </a:lnTo>
                <a:lnTo>
                  <a:pt x="12774" y="346"/>
                </a:lnTo>
                <a:lnTo>
                  <a:pt x="12008" y="519"/>
                </a:lnTo>
                <a:lnTo>
                  <a:pt x="11243" y="741"/>
                </a:lnTo>
                <a:lnTo>
                  <a:pt x="10501" y="988"/>
                </a:lnTo>
                <a:lnTo>
                  <a:pt x="9760" y="1260"/>
                </a:lnTo>
                <a:lnTo>
                  <a:pt x="9068" y="1581"/>
                </a:lnTo>
                <a:lnTo>
                  <a:pt x="8376" y="1952"/>
                </a:lnTo>
                <a:lnTo>
                  <a:pt x="7709" y="2323"/>
                </a:lnTo>
                <a:lnTo>
                  <a:pt x="7067" y="2743"/>
                </a:lnTo>
                <a:lnTo>
                  <a:pt x="6424" y="3187"/>
                </a:lnTo>
                <a:lnTo>
                  <a:pt x="5831" y="3657"/>
                </a:lnTo>
                <a:lnTo>
                  <a:pt x="5238" y="4176"/>
                </a:lnTo>
                <a:lnTo>
                  <a:pt x="4695" y="4695"/>
                </a:lnTo>
                <a:lnTo>
                  <a:pt x="4151" y="5263"/>
                </a:lnTo>
                <a:lnTo>
                  <a:pt x="3657" y="5831"/>
                </a:lnTo>
                <a:lnTo>
                  <a:pt x="3188" y="6449"/>
                </a:lnTo>
                <a:lnTo>
                  <a:pt x="2743" y="7067"/>
                </a:lnTo>
                <a:lnTo>
                  <a:pt x="2323" y="7709"/>
                </a:lnTo>
                <a:lnTo>
                  <a:pt x="1928" y="8376"/>
                </a:lnTo>
                <a:lnTo>
                  <a:pt x="1582" y="9068"/>
                </a:lnTo>
                <a:lnTo>
                  <a:pt x="1260" y="9784"/>
                </a:lnTo>
                <a:lnTo>
                  <a:pt x="964" y="10501"/>
                </a:lnTo>
                <a:lnTo>
                  <a:pt x="717" y="11242"/>
                </a:lnTo>
                <a:lnTo>
                  <a:pt x="495" y="12008"/>
                </a:lnTo>
                <a:lnTo>
                  <a:pt x="322" y="12774"/>
                </a:lnTo>
                <a:lnTo>
                  <a:pt x="173" y="13565"/>
                </a:lnTo>
                <a:lnTo>
                  <a:pt x="74" y="14355"/>
                </a:lnTo>
                <a:lnTo>
                  <a:pt x="25" y="15171"/>
                </a:lnTo>
                <a:lnTo>
                  <a:pt x="0" y="16011"/>
                </a:lnTo>
                <a:lnTo>
                  <a:pt x="25" y="16826"/>
                </a:lnTo>
                <a:lnTo>
                  <a:pt x="74" y="17642"/>
                </a:lnTo>
                <a:lnTo>
                  <a:pt x="173" y="18432"/>
                </a:lnTo>
                <a:lnTo>
                  <a:pt x="322" y="19223"/>
                </a:lnTo>
                <a:lnTo>
                  <a:pt x="495" y="19989"/>
                </a:lnTo>
                <a:lnTo>
                  <a:pt x="717" y="20755"/>
                </a:lnTo>
                <a:lnTo>
                  <a:pt x="964" y="21496"/>
                </a:lnTo>
                <a:lnTo>
                  <a:pt x="1260" y="22213"/>
                </a:lnTo>
                <a:lnTo>
                  <a:pt x="1582" y="22929"/>
                </a:lnTo>
                <a:lnTo>
                  <a:pt x="1928" y="23621"/>
                </a:lnTo>
                <a:lnTo>
                  <a:pt x="2323" y="24288"/>
                </a:lnTo>
                <a:lnTo>
                  <a:pt x="2743" y="24931"/>
                </a:lnTo>
                <a:lnTo>
                  <a:pt x="3188" y="25548"/>
                </a:lnTo>
                <a:lnTo>
                  <a:pt x="3657" y="26166"/>
                </a:lnTo>
                <a:lnTo>
                  <a:pt x="4151" y="26734"/>
                </a:lnTo>
                <a:lnTo>
                  <a:pt x="4695" y="27303"/>
                </a:lnTo>
                <a:lnTo>
                  <a:pt x="5238" y="27821"/>
                </a:lnTo>
                <a:lnTo>
                  <a:pt x="5831" y="28340"/>
                </a:lnTo>
                <a:lnTo>
                  <a:pt x="6424" y="28810"/>
                </a:lnTo>
                <a:lnTo>
                  <a:pt x="7067" y="29254"/>
                </a:lnTo>
                <a:lnTo>
                  <a:pt x="7709" y="29675"/>
                </a:lnTo>
                <a:lnTo>
                  <a:pt x="8376" y="30045"/>
                </a:lnTo>
                <a:lnTo>
                  <a:pt x="9068" y="30416"/>
                </a:lnTo>
                <a:lnTo>
                  <a:pt x="9760" y="30737"/>
                </a:lnTo>
                <a:lnTo>
                  <a:pt x="10501" y="31009"/>
                </a:lnTo>
                <a:lnTo>
                  <a:pt x="11243" y="31281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99"/>
                </a:lnTo>
                <a:lnTo>
                  <a:pt x="14356" y="31898"/>
                </a:lnTo>
                <a:lnTo>
                  <a:pt x="15171" y="31972"/>
                </a:lnTo>
                <a:lnTo>
                  <a:pt x="15986" y="31997"/>
                </a:lnTo>
                <a:lnTo>
                  <a:pt x="16802" y="31972"/>
                </a:lnTo>
                <a:lnTo>
                  <a:pt x="17617" y="31898"/>
                </a:lnTo>
                <a:lnTo>
                  <a:pt x="18433" y="31799"/>
                </a:lnTo>
                <a:lnTo>
                  <a:pt x="19199" y="31651"/>
                </a:lnTo>
                <a:lnTo>
                  <a:pt x="19989" y="31478"/>
                </a:lnTo>
                <a:lnTo>
                  <a:pt x="20730" y="31281"/>
                </a:lnTo>
                <a:lnTo>
                  <a:pt x="21472" y="31009"/>
                </a:lnTo>
                <a:lnTo>
                  <a:pt x="22213" y="30737"/>
                </a:lnTo>
                <a:lnTo>
                  <a:pt x="22905" y="30416"/>
                </a:lnTo>
                <a:lnTo>
                  <a:pt x="23597" y="30045"/>
                </a:lnTo>
                <a:lnTo>
                  <a:pt x="24264" y="29675"/>
                </a:lnTo>
                <a:lnTo>
                  <a:pt x="24931" y="29254"/>
                </a:lnTo>
                <a:lnTo>
                  <a:pt x="25549" y="28810"/>
                </a:lnTo>
                <a:lnTo>
                  <a:pt x="26166" y="28340"/>
                </a:lnTo>
                <a:lnTo>
                  <a:pt x="26735" y="27821"/>
                </a:lnTo>
                <a:lnTo>
                  <a:pt x="27303" y="27303"/>
                </a:lnTo>
                <a:lnTo>
                  <a:pt x="27822" y="26734"/>
                </a:lnTo>
                <a:lnTo>
                  <a:pt x="28316" y="26166"/>
                </a:lnTo>
                <a:lnTo>
                  <a:pt x="28810" y="25548"/>
                </a:lnTo>
                <a:lnTo>
                  <a:pt x="29255" y="24931"/>
                </a:lnTo>
                <a:lnTo>
                  <a:pt x="29650" y="24288"/>
                </a:lnTo>
                <a:lnTo>
                  <a:pt x="30045" y="23621"/>
                </a:lnTo>
                <a:lnTo>
                  <a:pt x="30391" y="22929"/>
                </a:lnTo>
                <a:lnTo>
                  <a:pt x="30713" y="22213"/>
                </a:lnTo>
                <a:lnTo>
                  <a:pt x="31009" y="21496"/>
                </a:lnTo>
                <a:lnTo>
                  <a:pt x="31256" y="20755"/>
                </a:lnTo>
                <a:lnTo>
                  <a:pt x="31478" y="19989"/>
                </a:lnTo>
                <a:lnTo>
                  <a:pt x="31651" y="19223"/>
                </a:lnTo>
                <a:lnTo>
                  <a:pt x="31800" y="18432"/>
                </a:lnTo>
                <a:lnTo>
                  <a:pt x="31899" y="17642"/>
                </a:lnTo>
                <a:lnTo>
                  <a:pt x="31948" y="16826"/>
                </a:lnTo>
                <a:lnTo>
                  <a:pt x="31973" y="16011"/>
                </a:lnTo>
                <a:lnTo>
                  <a:pt x="31948" y="15171"/>
                </a:lnTo>
                <a:lnTo>
                  <a:pt x="31899" y="14355"/>
                </a:lnTo>
                <a:lnTo>
                  <a:pt x="31800" y="13565"/>
                </a:lnTo>
                <a:lnTo>
                  <a:pt x="31651" y="12774"/>
                </a:lnTo>
                <a:lnTo>
                  <a:pt x="31478" y="12008"/>
                </a:lnTo>
                <a:lnTo>
                  <a:pt x="31256" y="11242"/>
                </a:lnTo>
                <a:lnTo>
                  <a:pt x="31009" y="10501"/>
                </a:lnTo>
                <a:lnTo>
                  <a:pt x="30713" y="9784"/>
                </a:lnTo>
                <a:lnTo>
                  <a:pt x="30391" y="9068"/>
                </a:lnTo>
                <a:lnTo>
                  <a:pt x="30045" y="8376"/>
                </a:lnTo>
                <a:lnTo>
                  <a:pt x="29650" y="7709"/>
                </a:lnTo>
                <a:lnTo>
                  <a:pt x="29255" y="7067"/>
                </a:lnTo>
                <a:lnTo>
                  <a:pt x="28810" y="6449"/>
                </a:lnTo>
                <a:lnTo>
                  <a:pt x="28316" y="5831"/>
                </a:lnTo>
                <a:lnTo>
                  <a:pt x="27822" y="5263"/>
                </a:lnTo>
                <a:lnTo>
                  <a:pt x="27303" y="4695"/>
                </a:lnTo>
                <a:lnTo>
                  <a:pt x="26735" y="4176"/>
                </a:lnTo>
                <a:lnTo>
                  <a:pt x="26166" y="3657"/>
                </a:lnTo>
                <a:lnTo>
                  <a:pt x="25549" y="3187"/>
                </a:lnTo>
                <a:lnTo>
                  <a:pt x="24931" y="2743"/>
                </a:lnTo>
                <a:lnTo>
                  <a:pt x="24264" y="2323"/>
                </a:lnTo>
                <a:lnTo>
                  <a:pt x="23597" y="1952"/>
                </a:lnTo>
                <a:lnTo>
                  <a:pt x="22905" y="1581"/>
                </a:lnTo>
                <a:lnTo>
                  <a:pt x="22213" y="1260"/>
                </a:lnTo>
                <a:lnTo>
                  <a:pt x="21472" y="988"/>
                </a:lnTo>
                <a:lnTo>
                  <a:pt x="20730" y="741"/>
                </a:lnTo>
                <a:lnTo>
                  <a:pt x="19989" y="519"/>
                </a:lnTo>
                <a:lnTo>
                  <a:pt x="19199" y="346"/>
                </a:lnTo>
                <a:lnTo>
                  <a:pt x="18433" y="198"/>
                </a:lnTo>
                <a:lnTo>
                  <a:pt x="17617" y="99"/>
                </a:lnTo>
                <a:lnTo>
                  <a:pt x="16802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8"/>
          <p:cNvSpPr/>
          <p:nvPr/>
        </p:nvSpPr>
        <p:spPr>
          <a:xfrm>
            <a:off x="7002666" y="1355200"/>
            <a:ext cx="53802" cy="53802"/>
          </a:xfrm>
          <a:custGeom>
            <a:rect b="b" l="l" r="r" t="t"/>
            <a:pathLst>
              <a:path extrusionOk="0" h="1558" w="1558">
                <a:moveTo>
                  <a:pt x="618" y="1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7"/>
                </a:lnTo>
                <a:lnTo>
                  <a:pt x="50" y="470"/>
                </a:lnTo>
                <a:lnTo>
                  <a:pt x="1" y="618"/>
                </a:lnTo>
                <a:lnTo>
                  <a:pt x="1" y="767"/>
                </a:lnTo>
                <a:lnTo>
                  <a:pt x="1" y="940"/>
                </a:lnTo>
                <a:lnTo>
                  <a:pt x="50" y="1088"/>
                </a:lnTo>
                <a:lnTo>
                  <a:pt x="124" y="1211"/>
                </a:lnTo>
                <a:lnTo>
                  <a:pt x="223" y="1335"/>
                </a:lnTo>
                <a:lnTo>
                  <a:pt x="346" y="1434"/>
                </a:lnTo>
                <a:lnTo>
                  <a:pt x="470" y="1508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8"/>
                </a:lnTo>
                <a:lnTo>
                  <a:pt x="1211" y="1434"/>
                </a:lnTo>
                <a:lnTo>
                  <a:pt x="1335" y="1335"/>
                </a:lnTo>
                <a:lnTo>
                  <a:pt x="1434" y="1211"/>
                </a:lnTo>
                <a:lnTo>
                  <a:pt x="1508" y="1088"/>
                </a:lnTo>
                <a:lnTo>
                  <a:pt x="1557" y="940"/>
                </a:lnTo>
                <a:lnTo>
                  <a:pt x="1557" y="767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7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8"/>
          <p:cNvSpPr/>
          <p:nvPr/>
        </p:nvSpPr>
        <p:spPr>
          <a:xfrm>
            <a:off x="8736481" y="1587299"/>
            <a:ext cx="53767" cy="53767"/>
          </a:xfrm>
          <a:custGeom>
            <a:rect b="b" l="l" r="r" t="t"/>
            <a:pathLst>
              <a:path extrusionOk="0" h="1557" w="1557">
                <a:moveTo>
                  <a:pt x="618" y="0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6"/>
                </a:lnTo>
                <a:lnTo>
                  <a:pt x="50" y="470"/>
                </a:lnTo>
                <a:lnTo>
                  <a:pt x="0" y="618"/>
                </a:lnTo>
                <a:lnTo>
                  <a:pt x="0" y="791"/>
                </a:lnTo>
                <a:lnTo>
                  <a:pt x="0" y="939"/>
                </a:lnTo>
                <a:lnTo>
                  <a:pt x="50" y="1087"/>
                </a:lnTo>
                <a:lnTo>
                  <a:pt x="124" y="1211"/>
                </a:lnTo>
                <a:lnTo>
                  <a:pt x="223" y="1334"/>
                </a:lnTo>
                <a:lnTo>
                  <a:pt x="346" y="1433"/>
                </a:lnTo>
                <a:lnTo>
                  <a:pt x="470" y="1507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7"/>
                </a:lnTo>
                <a:lnTo>
                  <a:pt x="1211" y="1433"/>
                </a:lnTo>
                <a:lnTo>
                  <a:pt x="1335" y="1334"/>
                </a:lnTo>
                <a:lnTo>
                  <a:pt x="1433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57" y="791"/>
                </a:lnTo>
                <a:lnTo>
                  <a:pt x="1557" y="618"/>
                </a:lnTo>
                <a:lnTo>
                  <a:pt x="1508" y="470"/>
                </a:lnTo>
                <a:lnTo>
                  <a:pt x="1433" y="346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6798746" y="479779"/>
            <a:ext cx="175805" cy="175770"/>
          </a:xfrm>
          <a:custGeom>
            <a:rect b="b" l="l" r="r" t="t"/>
            <a:pathLst>
              <a:path extrusionOk="0" h="5090" w="5091">
                <a:moveTo>
                  <a:pt x="4052" y="0"/>
                </a:moveTo>
                <a:lnTo>
                  <a:pt x="3879" y="49"/>
                </a:lnTo>
                <a:lnTo>
                  <a:pt x="3731" y="148"/>
                </a:lnTo>
                <a:lnTo>
                  <a:pt x="3583" y="247"/>
                </a:lnTo>
                <a:lnTo>
                  <a:pt x="272" y="3583"/>
                </a:lnTo>
                <a:lnTo>
                  <a:pt x="149" y="3706"/>
                </a:lnTo>
                <a:lnTo>
                  <a:pt x="74" y="3879"/>
                </a:lnTo>
                <a:lnTo>
                  <a:pt x="25" y="4027"/>
                </a:lnTo>
                <a:lnTo>
                  <a:pt x="0" y="4200"/>
                </a:lnTo>
                <a:lnTo>
                  <a:pt x="25" y="4373"/>
                </a:lnTo>
                <a:lnTo>
                  <a:pt x="74" y="4522"/>
                </a:lnTo>
                <a:lnTo>
                  <a:pt x="149" y="4695"/>
                </a:lnTo>
                <a:lnTo>
                  <a:pt x="272" y="4818"/>
                </a:lnTo>
                <a:lnTo>
                  <a:pt x="396" y="4942"/>
                </a:lnTo>
                <a:lnTo>
                  <a:pt x="544" y="5016"/>
                </a:lnTo>
                <a:lnTo>
                  <a:pt x="717" y="5065"/>
                </a:lnTo>
                <a:lnTo>
                  <a:pt x="890" y="5090"/>
                </a:lnTo>
                <a:lnTo>
                  <a:pt x="1063" y="5065"/>
                </a:lnTo>
                <a:lnTo>
                  <a:pt x="1211" y="5016"/>
                </a:lnTo>
                <a:lnTo>
                  <a:pt x="1359" y="4942"/>
                </a:lnTo>
                <a:lnTo>
                  <a:pt x="1507" y="4818"/>
                </a:lnTo>
                <a:lnTo>
                  <a:pt x="4843" y="1507"/>
                </a:lnTo>
                <a:lnTo>
                  <a:pt x="4942" y="1359"/>
                </a:lnTo>
                <a:lnTo>
                  <a:pt x="5041" y="1211"/>
                </a:lnTo>
                <a:lnTo>
                  <a:pt x="5065" y="1038"/>
                </a:lnTo>
                <a:lnTo>
                  <a:pt x="5090" y="865"/>
                </a:lnTo>
                <a:lnTo>
                  <a:pt x="5065" y="717"/>
                </a:lnTo>
                <a:lnTo>
                  <a:pt x="5041" y="544"/>
                </a:lnTo>
                <a:lnTo>
                  <a:pt x="4942" y="395"/>
                </a:lnTo>
                <a:lnTo>
                  <a:pt x="4843" y="247"/>
                </a:lnTo>
                <a:lnTo>
                  <a:pt x="4695" y="148"/>
                </a:lnTo>
                <a:lnTo>
                  <a:pt x="4547" y="49"/>
                </a:lnTo>
                <a:lnTo>
                  <a:pt x="43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8"/>
          <p:cNvSpPr/>
          <p:nvPr/>
        </p:nvSpPr>
        <p:spPr>
          <a:xfrm>
            <a:off x="6798746" y="479779"/>
            <a:ext cx="175805" cy="175770"/>
          </a:xfrm>
          <a:custGeom>
            <a:rect b="b" l="l" r="r" t="t"/>
            <a:pathLst>
              <a:path extrusionOk="0" h="5090" w="5091">
                <a:moveTo>
                  <a:pt x="717" y="0"/>
                </a:moveTo>
                <a:lnTo>
                  <a:pt x="544" y="49"/>
                </a:lnTo>
                <a:lnTo>
                  <a:pt x="396" y="148"/>
                </a:lnTo>
                <a:lnTo>
                  <a:pt x="272" y="247"/>
                </a:lnTo>
                <a:lnTo>
                  <a:pt x="149" y="395"/>
                </a:lnTo>
                <a:lnTo>
                  <a:pt x="74" y="544"/>
                </a:lnTo>
                <a:lnTo>
                  <a:pt x="25" y="717"/>
                </a:lnTo>
                <a:lnTo>
                  <a:pt x="0" y="865"/>
                </a:lnTo>
                <a:lnTo>
                  <a:pt x="25" y="1038"/>
                </a:lnTo>
                <a:lnTo>
                  <a:pt x="74" y="1211"/>
                </a:lnTo>
                <a:lnTo>
                  <a:pt x="149" y="1359"/>
                </a:lnTo>
                <a:lnTo>
                  <a:pt x="272" y="1507"/>
                </a:lnTo>
                <a:lnTo>
                  <a:pt x="3583" y="4818"/>
                </a:lnTo>
                <a:lnTo>
                  <a:pt x="3731" y="4942"/>
                </a:lnTo>
                <a:lnTo>
                  <a:pt x="3879" y="5016"/>
                </a:lnTo>
                <a:lnTo>
                  <a:pt x="4052" y="5065"/>
                </a:lnTo>
                <a:lnTo>
                  <a:pt x="4201" y="5090"/>
                </a:lnTo>
                <a:lnTo>
                  <a:pt x="4374" y="5065"/>
                </a:lnTo>
                <a:lnTo>
                  <a:pt x="4547" y="5016"/>
                </a:lnTo>
                <a:lnTo>
                  <a:pt x="4695" y="4942"/>
                </a:lnTo>
                <a:lnTo>
                  <a:pt x="4843" y="4818"/>
                </a:lnTo>
                <a:lnTo>
                  <a:pt x="4942" y="4695"/>
                </a:lnTo>
                <a:lnTo>
                  <a:pt x="5041" y="4522"/>
                </a:lnTo>
                <a:lnTo>
                  <a:pt x="5065" y="4373"/>
                </a:lnTo>
                <a:lnTo>
                  <a:pt x="5090" y="4200"/>
                </a:lnTo>
                <a:lnTo>
                  <a:pt x="5065" y="4027"/>
                </a:lnTo>
                <a:lnTo>
                  <a:pt x="5041" y="3879"/>
                </a:lnTo>
                <a:lnTo>
                  <a:pt x="4942" y="3706"/>
                </a:lnTo>
                <a:lnTo>
                  <a:pt x="4843" y="3583"/>
                </a:lnTo>
                <a:lnTo>
                  <a:pt x="1507" y="247"/>
                </a:lnTo>
                <a:lnTo>
                  <a:pt x="1359" y="148"/>
                </a:lnTo>
                <a:lnTo>
                  <a:pt x="1211" y="49"/>
                </a:lnTo>
                <a:lnTo>
                  <a:pt x="10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8"/>
          <p:cNvSpPr/>
          <p:nvPr/>
        </p:nvSpPr>
        <p:spPr>
          <a:xfrm>
            <a:off x="6372623" y="3407449"/>
            <a:ext cx="109226" cy="109261"/>
          </a:xfrm>
          <a:custGeom>
            <a:rect b="b" l="l" r="r" t="t"/>
            <a:pathLst>
              <a:path extrusionOk="0" h="3164" w="3163">
                <a:moveTo>
                  <a:pt x="1581" y="1"/>
                </a:moveTo>
                <a:lnTo>
                  <a:pt x="1408" y="25"/>
                </a:lnTo>
                <a:lnTo>
                  <a:pt x="1260" y="25"/>
                </a:lnTo>
                <a:lnTo>
                  <a:pt x="1112" y="75"/>
                </a:lnTo>
                <a:lnTo>
                  <a:pt x="964" y="124"/>
                </a:lnTo>
                <a:lnTo>
                  <a:pt x="840" y="198"/>
                </a:lnTo>
                <a:lnTo>
                  <a:pt x="692" y="272"/>
                </a:lnTo>
                <a:lnTo>
                  <a:pt x="470" y="470"/>
                </a:lnTo>
                <a:lnTo>
                  <a:pt x="272" y="692"/>
                </a:lnTo>
                <a:lnTo>
                  <a:pt x="198" y="841"/>
                </a:lnTo>
                <a:lnTo>
                  <a:pt x="124" y="964"/>
                </a:lnTo>
                <a:lnTo>
                  <a:pt x="74" y="1112"/>
                </a:lnTo>
                <a:lnTo>
                  <a:pt x="50" y="1261"/>
                </a:lnTo>
                <a:lnTo>
                  <a:pt x="25" y="1409"/>
                </a:lnTo>
                <a:lnTo>
                  <a:pt x="0" y="1582"/>
                </a:lnTo>
                <a:lnTo>
                  <a:pt x="25" y="1730"/>
                </a:lnTo>
                <a:lnTo>
                  <a:pt x="50" y="1903"/>
                </a:lnTo>
                <a:lnTo>
                  <a:pt x="74" y="2051"/>
                </a:lnTo>
                <a:lnTo>
                  <a:pt x="124" y="2200"/>
                </a:lnTo>
                <a:lnTo>
                  <a:pt x="198" y="2323"/>
                </a:lnTo>
                <a:lnTo>
                  <a:pt x="272" y="2447"/>
                </a:lnTo>
                <a:lnTo>
                  <a:pt x="470" y="2694"/>
                </a:lnTo>
                <a:lnTo>
                  <a:pt x="692" y="2891"/>
                </a:lnTo>
                <a:lnTo>
                  <a:pt x="840" y="2966"/>
                </a:lnTo>
                <a:lnTo>
                  <a:pt x="964" y="3040"/>
                </a:lnTo>
                <a:lnTo>
                  <a:pt x="1112" y="3089"/>
                </a:lnTo>
                <a:lnTo>
                  <a:pt x="1260" y="3114"/>
                </a:lnTo>
                <a:lnTo>
                  <a:pt x="1408" y="3138"/>
                </a:lnTo>
                <a:lnTo>
                  <a:pt x="1581" y="3163"/>
                </a:lnTo>
                <a:lnTo>
                  <a:pt x="1754" y="3138"/>
                </a:lnTo>
                <a:lnTo>
                  <a:pt x="1903" y="3114"/>
                </a:lnTo>
                <a:lnTo>
                  <a:pt x="2051" y="3089"/>
                </a:lnTo>
                <a:lnTo>
                  <a:pt x="2199" y="3040"/>
                </a:lnTo>
                <a:lnTo>
                  <a:pt x="2323" y="2966"/>
                </a:lnTo>
                <a:lnTo>
                  <a:pt x="2471" y="2891"/>
                </a:lnTo>
                <a:lnTo>
                  <a:pt x="2693" y="2694"/>
                </a:lnTo>
                <a:lnTo>
                  <a:pt x="2891" y="2447"/>
                </a:lnTo>
                <a:lnTo>
                  <a:pt x="2965" y="2323"/>
                </a:lnTo>
                <a:lnTo>
                  <a:pt x="3039" y="2200"/>
                </a:lnTo>
                <a:lnTo>
                  <a:pt x="3089" y="2051"/>
                </a:lnTo>
                <a:lnTo>
                  <a:pt x="3113" y="1903"/>
                </a:lnTo>
                <a:lnTo>
                  <a:pt x="3138" y="1730"/>
                </a:lnTo>
                <a:lnTo>
                  <a:pt x="3163" y="1582"/>
                </a:lnTo>
                <a:lnTo>
                  <a:pt x="3138" y="1409"/>
                </a:lnTo>
                <a:lnTo>
                  <a:pt x="3113" y="1261"/>
                </a:lnTo>
                <a:lnTo>
                  <a:pt x="3089" y="1112"/>
                </a:lnTo>
                <a:lnTo>
                  <a:pt x="3039" y="964"/>
                </a:lnTo>
                <a:lnTo>
                  <a:pt x="2965" y="841"/>
                </a:lnTo>
                <a:lnTo>
                  <a:pt x="2891" y="692"/>
                </a:lnTo>
                <a:lnTo>
                  <a:pt x="2693" y="470"/>
                </a:lnTo>
                <a:lnTo>
                  <a:pt x="2471" y="272"/>
                </a:lnTo>
                <a:lnTo>
                  <a:pt x="2323" y="198"/>
                </a:lnTo>
                <a:lnTo>
                  <a:pt x="2199" y="124"/>
                </a:lnTo>
                <a:lnTo>
                  <a:pt x="2051" y="75"/>
                </a:lnTo>
                <a:lnTo>
                  <a:pt x="1903" y="25"/>
                </a:lnTo>
                <a:lnTo>
                  <a:pt x="1754" y="25"/>
                </a:lnTo>
                <a:lnTo>
                  <a:pt x="158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8"/>
          <p:cNvSpPr/>
          <p:nvPr/>
        </p:nvSpPr>
        <p:spPr>
          <a:xfrm>
            <a:off x="5581637" y="4516696"/>
            <a:ext cx="176668" cy="175805"/>
          </a:xfrm>
          <a:custGeom>
            <a:rect b="b" l="l" r="r" t="t"/>
            <a:pathLst>
              <a:path extrusionOk="0" h="5091" w="5116">
                <a:moveTo>
                  <a:pt x="4226" y="0"/>
                </a:moveTo>
                <a:lnTo>
                  <a:pt x="4053" y="25"/>
                </a:lnTo>
                <a:lnTo>
                  <a:pt x="3880" y="74"/>
                </a:lnTo>
                <a:lnTo>
                  <a:pt x="3732" y="148"/>
                </a:lnTo>
                <a:lnTo>
                  <a:pt x="3608" y="272"/>
                </a:lnTo>
                <a:lnTo>
                  <a:pt x="272" y="3583"/>
                </a:lnTo>
                <a:lnTo>
                  <a:pt x="149" y="3731"/>
                </a:lnTo>
                <a:lnTo>
                  <a:pt x="75" y="3879"/>
                </a:lnTo>
                <a:lnTo>
                  <a:pt x="25" y="4052"/>
                </a:lnTo>
                <a:lnTo>
                  <a:pt x="1" y="4225"/>
                </a:lnTo>
                <a:lnTo>
                  <a:pt x="25" y="4374"/>
                </a:lnTo>
                <a:lnTo>
                  <a:pt x="75" y="4546"/>
                </a:lnTo>
                <a:lnTo>
                  <a:pt x="149" y="4695"/>
                </a:lnTo>
                <a:lnTo>
                  <a:pt x="272" y="4843"/>
                </a:lnTo>
                <a:lnTo>
                  <a:pt x="421" y="4942"/>
                </a:lnTo>
                <a:lnTo>
                  <a:pt x="569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36" y="5041"/>
                </a:lnTo>
                <a:lnTo>
                  <a:pt x="1384" y="4942"/>
                </a:lnTo>
                <a:lnTo>
                  <a:pt x="1508" y="4843"/>
                </a:lnTo>
                <a:lnTo>
                  <a:pt x="4843" y="1507"/>
                </a:lnTo>
                <a:lnTo>
                  <a:pt x="4967" y="1384"/>
                </a:lnTo>
                <a:lnTo>
                  <a:pt x="5041" y="1211"/>
                </a:lnTo>
                <a:lnTo>
                  <a:pt x="5091" y="1063"/>
                </a:lnTo>
                <a:lnTo>
                  <a:pt x="5115" y="890"/>
                </a:lnTo>
                <a:lnTo>
                  <a:pt x="5091" y="717"/>
                </a:lnTo>
                <a:lnTo>
                  <a:pt x="5041" y="544"/>
                </a:lnTo>
                <a:lnTo>
                  <a:pt x="4967" y="395"/>
                </a:lnTo>
                <a:lnTo>
                  <a:pt x="4843" y="272"/>
                </a:lnTo>
                <a:lnTo>
                  <a:pt x="4720" y="148"/>
                </a:lnTo>
                <a:lnTo>
                  <a:pt x="4547" y="74"/>
                </a:lnTo>
                <a:lnTo>
                  <a:pt x="4399" y="25"/>
                </a:lnTo>
                <a:lnTo>
                  <a:pt x="42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8"/>
          <p:cNvSpPr/>
          <p:nvPr/>
        </p:nvSpPr>
        <p:spPr>
          <a:xfrm>
            <a:off x="5581637" y="4516696"/>
            <a:ext cx="176668" cy="175805"/>
          </a:xfrm>
          <a:custGeom>
            <a:rect b="b" l="l" r="r" t="t"/>
            <a:pathLst>
              <a:path extrusionOk="0" h="5091" w="5116">
                <a:moveTo>
                  <a:pt x="890" y="0"/>
                </a:moveTo>
                <a:lnTo>
                  <a:pt x="717" y="25"/>
                </a:lnTo>
                <a:lnTo>
                  <a:pt x="569" y="74"/>
                </a:lnTo>
                <a:lnTo>
                  <a:pt x="421" y="148"/>
                </a:lnTo>
                <a:lnTo>
                  <a:pt x="272" y="272"/>
                </a:lnTo>
                <a:lnTo>
                  <a:pt x="149" y="395"/>
                </a:lnTo>
                <a:lnTo>
                  <a:pt x="75" y="544"/>
                </a:lnTo>
                <a:lnTo>
                  <a:pt x="25" y="717"/>
                </a:lnTo>
                <a:lnTo>
                  <a:pt x="1" y="890"/>
                </a:lnTo>
                <a:lnTo>
                  <a:pt x="25" y="1063"/>
                </a:lnTo>
                <a:lnTo>
                  <a:pt x="75" y="1211"/>
                </a:lnTo>
                <a:lnTo>
                  <a:pt x="149" y="1384"/>
                </a:lnTo>
                <a:lnTo>
                  <a:pt x="272" y="1507"/>
                </a:lnTo>
                <a:lnTo>
                  <a:pt x="3608" y="4843"/>
                </a:lnTo>
                <a:lnTo>
                  <a:pt x="3732" y="4942"/>
                </a:lnTo>
                <a:lnTo>
                  <a:pt x="3880" y="5041"/>
                </a:lnTo>
                <a:lnTo>
                  <a:pt x="4053" y="5090"/>
                </a:lnTo>
                <a:lnTo>
                  <a:pt x="4399" y="5090"/>
                </a:lnTo>
                <a:lnTo>
                  <a:pt x="4547" y="5041"/>
                </a:lnTo>
                <a:lnTo>
                  <a:pt x="4720" y="4942"/>
                </a:lnTo>
                <a:lnTo>
                  <a:pt x="4843" y="4843"/>
                </a:lnTo>
                <a:lnTo>
                  <a:pt x="4967" y="4695"/>
                </a:lnTo>
                <a:lnTo>
                  <a:pt x="5041" y="4546"/>
                </a:lnTo>
                <a:lnTo>
                  <a:pt x="5091" y="4374"/>
                </a:lnTo>
                <a:lnTo>
                  <a:pt x="5115" y="4225"/>
                </a:lnTo>
                <a:lnTo>
                  <a:pt x="5091" y="4052"/>
                </a:lnTo>
                <a:lnTo>
                  <a:pt x="5041" y="3879"/>
                </a:lnTo>
                <a:lnTo>
                  <a:pt x="4967" y="3731"/>
                </a:lnTo>
                <a:lnTo>
                  <a:pt x="4843" y="3583"/>
                </a:lnTo>
                <a:lnTo>
                  <a:pt x="1508" y="272"/>
                </a:lnTo>
                <a:lnTo>
                  <a:pt x="1384" y="148"/>
                </a:lnTo>
                <a:lnTo>
                  <a:pt x="1236" y="74"/>
                </a:lnTo>
                <a:lnTo>
                  <a:pt x="1063" y="25"/>
                </a:lnTo>
                <a:lnTo>
                  <a:pt x="8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853127" y="3591665"/>
            <a:ext cx="2145919" cy="2145055"/>
          </a:xfrm>
          <a:custGeom>
            <a:rect b="b" l="l" r="r" t="t"/>
            <a:pathLst>
              <a:path extrusionOk="0" h="62117" w="62142">
                <a:moveTo>
                  <a:pt x="31059" y="692"/>
                </a:moveTo>
                <a:lnTo>
                  <a:pt x="31849" y="717"/>
                </a:lnTo>
                <a:lnTo>
                  <a:pt x="32640" y="742"/>
                </a:lnTo>
                <a:lnTo>
                  <a:pt x="33406" y="791"/>
                </a:lnTo>
                <a:lnTo>
                  <a:pt x="34172" y="865"/>
                </a:lnTo>
                <a:lnTo>
                  <a:pt x="34938" y="940"/>
                </a:lnTo>
                <a:lnTo>
                  <a:pt x="35679" y="1038"/>
                </a:lnTo>
                <a:lnTo>
                  <a:pt x="36445" y="1162"/>
                </a:lnTo>
                <a:lnTo>
                  <a:pt x="37186" y="1310"/>
                </a:lnTo>
                <a:lnTo>
                  <a:pt x="37927" y="1483"/>
                </a:lnTo>
                <a:lnTo>
                  <a:pt x="38644" y="1656"/>
                </a:lnTo>
                <a:lnTo>
                  <a:pt x="39361" y="1854"/>
                </a:lnTo>
                <a:lnTo>
                  <a:pt x="40077" y="2076"/>
                </a:lnTo>
                <a:lnTo>
                  <a:pt x="40794" y="2299"/>
                </a:lnTo>
                <a:lnTo>
                  <a:pt x="41510" y="2546"/>
                </a:lnTo>
                <a:lnTo>
                  <a:pt x="42202" y="2817"/>
                </a:lnTo>
                <a:lnTo>
                  <a:pt x="42869" y="3089"/>
                </a:lnTo>
                <a:lnTo>
                  <a:pt x="43561" y="3386"/>
                </a:lnTo>
                <a:lnTo>
                  <a:pt x="44228" y="3707"/>
                </a:lnTo>
                <a:lnTo>
                  <a:pt x="44870" y="4028"/>
                </a:lnTo>
                <a:lnTo>
                  <a:pt x="45538" y="4374"/>
                </a:lnTo>
                <a:lnTo>
                  <a:pt x="46180" y="4720"/>
                </a:lnTo>
                <a:lnTo>
                  <a:pt x="46798" y="5091"/>
                </a:lnTo>
                <a:lnTo>
                  <a:pt x="47415" y="5486"/>
                </a:lnTo>
                <a:lnTo>
                  <a:pt x="48033" y="5881"/>
                </a:lnTo>
                <a:lnTo>
                  <a:pt x="48626" y="6301"/>
                </a:lnTo>
                <a:lnTo>
                  <a:pt x="49219" y="6746"/>
                </a:lnTo>
                <a:lnTo>
                  <a:pt x="49812" y="7191"/>
                </a:lnTo>
                <a:lnTo>
                  <a:pt x="50380" y="7635"/>
                </a:lnTo>
                <a:lnTo>
                  <a:pt x="50924" y="8105"/>
                </a:lnTo>
                <a:lnTo>
                  <a:pt x="51468" y="8599"/>
                </a:lnTo>
                <a:lnTo>
                  <a:pt x="52011" y="9093"/>
                </a:lnTo>
                <a:lnTo>
                  <a:pt x="52530" y="9612"/>
                </a:lnTo>
                <a:lnTo>
                  <a:pt x="53049" y="10131"/>
                </a:lnTo>
                <a:lnTo>
                  <a:pt x="53543" y="10650"/>
                </a:lnTo>
                <a:lnTo>
                  <a:pt x="54012" y="11193"/>
                </a:lnTo>
                <a:lnTo>
                  <a:pt x="54482" y="11762"/>
                </a:lnTo>
                <a:lnTo>
                  <a:pt x="54951" y="12330"/>
                </a:lnTo>
                <a:lnTo>
                  <a:pt x="55396" y="12898"/>
                </a:lnTo>
                <a:lnTo>
                  <a:pt x="55816" y="13491"/>
                </a:lnTo>
                <a:lnTo>
                  <a:pt x="56236" y="14084"/>
                </a:lnTo>
                <a:lnTo>
                  <a:pt x="56632" y="14702"/>
                </a:lnTo>
                <a:lnTo>
                  <a:pt x="57027" y="15320"/>
                </a:lnTo>
                <a:lnTo>
                  <a:pt x="57397" y="15962"/>
                </a:lnTo>
                <a:lnTo>
                  <a:pt x="57768" y="16605"/>
                </a:lnTo>
                <a:lnTo>
                  <a:pt x="58114" y="17247"/>
                </a:lnTo>
                <a:lnTo>
                  <a:pt x="58435" y="17914"/>
                </a:lnTo>
                <a:lnTo>
                  <a:pt x="58732" y="18581"/>
                </a:lnTo>
                <a:lnTo>
                  <a:pt x="59028" y="19248"/>
                </a:lnTo>
                <a:lnTo>
                  <a:pt x="59325" y="19940"/>
                </a:lnTo>
                <a:lnTo>
                  <a:pt x="59596" y="20632"/>
                </a:lnTo>
                <a:lnTo>
                  <a:pt x="59844" y="21324"/>
                </a:lnTo>
                <a:lnTo>
                  <a:pt x="60066" y="22040"/>
                </a:lnTo>
                <a:lnTo>
                  <a:pt x="60288" y="22757"/>
                </a:lnTo>
                <a:lnTo>
                  <a:pt x="60461" y="23473"/>
                </a:lnTo>
                <a:lnTo>
                  <a:pt x="60659" y="24215"/>
                </a:lnTo>
                <a:lnTo>
                  <a:pt x="60807" y="24956"/>
                </a:lnTo>
                <a:lnTo>
                  <a:pt x="60955" y="25697"/>
                </a:lnTo>
                <a:lnTo>
                  <a:pt x="61079" y="26438"/>
                </a:lnTo>
                <a:lnTo>
                  <a:pt x="61178" y="27204"/>
                </a:lnTo>
                <a:lnTo>
                  <a:pt x="61277" y="27970"/>
                </a:lnTo>
                <a:lnTo>
                  <a:pt x="61351" y="28736"/>
                </a:lnTo>
                <a:lnTo>
                  <a:pt x="61400" y="29502"/>
                </a:lnTo>
                <a:lnTo>
                  <a:pt x="61425" y="30268"/>
                </a:lnTo>
                <a:lnTo>
                  <a:pt x="61425" y="31059"/>
                </a:lnTo>
                <a:lnTo>
                  <a:pt x="61425" y="31849"/>
                </a:lnTo>
                <a:lnTo>
                  <a:pt x="61400" y="32615"/>
                </a:lnTo>
                <a:lnTo>
                  <a:pt x="61351" y="33381"/>
                </a:lnTo>
                <a:lnTo>
                  <a:pt x="61277" y="34147"/>
                </a:lnTo>
                <a:lnTo>
                  <a:pt x="61178" y="34913"/>
                </a:lnTo>
                <a:lnTo>
                  <a:pt x="61079" y="35679"/>
                </a:lnTo>
                <a:lnTo>
                  <a:pt x="60955" y="36421"/>
                </a:lnTo>
                <a:lnTo>
                  <a:pt x="60807" y="37162"/>
                </a:lnTo>
                <a:lnTo>
                  <a:pt x="60659" y="37903"/>
                </a:lnTo>
                <a:lnTo>
                  <a:pt x="60461" y="38644"/>
                </a:lnTo>
                <a:lnTo>
                  <a:pt x="60288" y="39361"/>
                </a:lnTo>
                <a:lnTo>
                  <a:pt x="60066" y="40077"/>
                </a:lnTo>
                <a:lnTo>
                  <a:pt x="59844" y="40794"/>
                </a:lnTo>
                <a:lnTo>
                  <a:pt x="59596" y="41486"/>
                </a:lnTo>
                <a:lnTo>
                  <a:pt x="59325" y="42178"/>
                </a:lnTo>
                <a:lnTo>
                  <a:pt x="59028" y="42869"/>
                </a:lnTo>
                <a:lnTo>
                  <a:pt x="58732" y="43536"/>
                </a:lnTo>
                <a:lnTo>
                  <a:pt x="58435" y="44204"/>
                </a:lnTo>
                <a:lnTo>
                  <a:pt x="58114" y="44871"/>
                </a:lnTo>
                <a:lnTo>
                  <a:pt x="57768" y="45513"/>
                </a:lnTo>
                <a:lnTo>
                  <a:pt x="57397" y="46156"/>
                </a:lnTo>
                <a:lnTo>
                  <a:pt x="57027" y="46798"/>
                </a:lnTo>
                <a:lnTo>
                  <a:pt x="56632" y="47416"/>
                </a:lnTo>
                <a:lnTo>
                  <a:pt x="56236" y="48009"/>
                </a:lnTo>
                <a:lnTo>
                  <a:pt x="55816" y="48626"/>
                </a:lnTo>
                <a:lnTo>
                  <a:pt x="55396" y="49219"/>
                </a:lnTo>
                <a:lnTo>
                  <a:pt x="54951" y="49788"/>
                </a:lnTo>
                <a:lnTo>
                  <a:pt x="54482" y="50356"/>
                </a:lnTo>
                <a:lnTo>
                  <a:pt x="54012" y="50924"/>
                </a:lnTo>
                <a:lnTo>
                  <a:pt x="53543" y="51468"/>
                </a:lnTo>
                <a:lnTo>
                  <a:pt x="53049" y="51987"/>
                </a:lnTo>
                <a:lnTo>
                  <a:pt x="52530" y="52506"/>
                </a:lnTo>
                <a:lnTo>
                  <a:pt x="52011" y="53024"/>
                </a:lnTo>
                <a:lnTo>
                  <a:pt x="51468" y="53519"/>
                </a:lnTo>
                <a:lnTo>
                  <a:pt x="50924" y="54013"/>
                </a:lnTo>
                <a:lnTo>
                  <a:pt x="50380" y="54482"/>
                </a:lnTo>
                <a:lnTo>
                  <a:pt x="49812" y="54927"/>
                </a:lnTo>
                <a:lnTo>
                  <a:pt x="49219" y="55372"/>
                </a:lnTo>
                <a:lnTo>
                  <a:pt x="48626" y="55816"/>
                </a:lnTo>
                <a:lnTo>
                  <a:pt x="48033" y="56236"/>
                </a:lnTo>
                <a:lnTo>
                  <a:pt x="47415" y="56632"/>
                </a:lnTo>
                <a:lnTo>
                  <a:pt x="46798" y="57027"/>
                </a:lnTo>
                <a:lnTo>
                  <a:pt x="46180" y="57398"/>
                </a:lnTo>
                <a:lnTo>
                  <a:pt x="45538" y="57744"/>
                </a:lnTo>
                <a:lnTo>
                  <a:pt x="44870" y="58090"/>
                </a:lnTo>
                <a:lnTo>
                  <a:pt x="44228" y="58411"/>
                </a:lnTo>
                <a:lnTo>
                  <a:pt x="43561" y="58732"/>
                </a:lnTo>
                <a:lnTo>
                  <a:pt x="42869" y="59028"/>
                </a:lnTo>
                <a:lnTo>
                  <a:pt x="42202" y="59300"/>
                </a:lnTo>
                <a:lnTo>
                  <a:pt x="41510" y="59572"/>
                </a:lnTo>
                <a:lnTo>
                  <a:pt x="40794" y="59819"/>
                </a:lnTo>
                <a:lnTo>
                  <a:pt x="40077" y="60042"/>
                </a:lnTo>
                <a:lnTo>
                  <a:pt x="39361" y="60264"/>
                </a:lnTo>
                <a:lnTo>
                  <a:pt x="38644" y="60462"/>
                </a:lnTo>
                <a:lnTo>
                  <a:pt x="37927" y="60635"/>
                </a:lnTo>
                <a:lnTo>
                  <a:pt x="37186" y="60807"/>
                </a:lnTo>
                <a:lnTo>
                  <a:pt x="36445" y="60931"/>
                </a:lnTo>
                <a:lnTo>
                  <a:pt x="35679" y="61055"/>
                </a:lnTo>
                <a:lnTo>
                  <a:pt x="34938" y="61178"/>
                </a:lnTo>
                <a:lnTo>
                  <a:pt x="34172" y="61252"/>
                </a:lnTo>
                <a:lnTo>
                  <a:pt x="33406" y="61326"/>
                </a:lnTo>
                <a:lnTo>
                  <a:pt x="32640" y="61376"/>
                </a:lnTo>
                <a:lnTo>
                  <a:pt x="31849" y="61400"/>
                </a:lnTo>
                <a:lnTo>
                  <a:pt x="31059" y="61425"/>
                </a:lnTo>
                <a:lnTo>
                  <a:pt x="30293" y="61400"/>
                </a:lnTo>
                <a:lnTo>
                  <a:pt x="29502" y="61376"/>
                </a:lnTo>
                <a:lnTo>
                  <a:pt x="28736" y="61326"/>
                </a:lnTo>
                <a:lnTo>
                  <a:pt x="27970" y="61252"/>
                </a:lnTo>
                <a:lnTo>
                  <a:pt x="27204" y="61178"/>
                </a:lnTo>
                <a:lnTo>
                  <a:pt x="26463" y="61055"/>
                </a:lnTo>
                <a:lnTo>
                  <a:pt x="25697" y="60931"/>
                </a:lnTo>
                <a:lnTo>
                  <a:pt x="24956" y="60807"/>
                </a:lnTo>
                <a:lnTo>
                  <a:pt x="24214" y="60635"/>
                </a:lnTo>
                <a:lnTo>
                  <a:pt x="23498" y="60462"/>
                </a:lnTo>
                <a:lnTo>
                  <a:pt x="22757" y="60264"/>
                </a:lnTo>
                <a:lnTo>
                  <a:pt x="22065" y="60042"/>
                </a:lnTo>
                <a:lnTo>
                  <a:pt x="21348" y="59819"/>
                </a:lnTo>
                <a:lnTo>
                  <a:pt x="20632" y="59572"/>
                </a:lnTo>
                <a:lnTo>
                  <a:pt x="19940" y="59300"/>
                </a:lnTo>
                <a:lnTo>
                  <a:pt x="19273" y="59028"/>
                </a:lnTo>
                <a:lnTo>
                  <a:pt x="18581" y="58732"/>
                </a:lnTo>
                <a:lnTo>
                  <a:pt x="17914" y="58411"/>
                </a:lnTo>
                <a:lnTo>
                  <a:pt x="17272" y="58090"/>
                </a:lnTo>
                <a:lnTo>
                  <a:pt x="16604" y="57744"/>
                </a:lnTo>
                <a:lnTo>
                  <a:pt x="15962" y="57398"/>
                </a:lnTo>
                <a:lnTo>
                  <a:pt x="15344" y="57027"/>
                </a:lnTo>
                <a:lnTo>
                  <a:pt x="14727" y="56632"/>
                </a:lnTo>
                <a:lnTo>
                  <a:pt x="14109" y="56236"/>
                </a:lnTo>
                <a:lnTo>
                  <a:pt x="13516" y="55816"/>
                </a:lnTo>
                <a:lnTo>
                  <a:pt x="12923" y="55372"/>
                </a:lnTo>
                <a:lnTo>
                  <a:pt x="12330" y="54927"/>
                </a:lnTo>
                <a:lnTo>
                  <a:pt x="11762" y="54482"/>
                </a:lnTo>
                <a:lnTo>
                  <a:pt x="11218" y="54013"/>
                </a:lnTo>
                <a:lnTo>
                  <a:pt x="10674" y="53519"/>
                </a:lnTo>
                <a:lnTo>
                  <a:pt x="10131" y="53024"/>
                </a:lnTo>
                <a:lnTo>
                  <a:pt x="9612" y="52506"/>
                </a:lnTo>
                <a:lnTo>
                  <a:pt x="9093" y="51987"/>
                </a:lnTo>
                <a:lnTo>
                  <a:pt x="8599" y="51468"/>
                </a:lnTo>
                <a:lnTo>
                  <a:pt x="8130" y="50924"/>
                </a:lnTo>
                <a:lnTo>
                  <a:pt x="7660" y="50356"/>
                </a:lnTo>
                <a:lnTo>
                  <a:pt x="7191" y="49788"/>
                </a:lnTo>
                <a:lnTo>
                  <a:pt x="6746" y="49219"/>
                </a:lnTo>
                <a:lnTo>
                  <a:pt x="6326" y="48626"/>
                </a:lnTo>
                <a:lnTo>
                  <a:pt x="5906" y="48009"/>
                </a:lnTo>
                <a:lnTo>
                  <a:pt x="5510" y="47416"/>
                </a:lnTo>
                <a:lnTo>
                  <a:pt x="5115" y="46798"/>
                </a:lnTo>
                <a:lnTo>
                  <a:pt x="4745" y="46156"/>
                </a:lnTo>
                <a:lnTo>
                  <a:pt x="4374" y="45513"/>
                </a:lnTo>
                <a:lnTo>
                  <a:pt x="4028" y="44871"/>
                </a:lnTo>
                <a:lnTo>
                  <a:pt x="3707" y="44204"/>
                </a:lnTo>
                <a:lnTo>
                  <a:pt x="3386" y="43536"/>
                </a:lnTo>
                <a:lnTo>
                  <a:pt x="3089" y="42869"/>
                </a:lnTo>
                <a:lnTo>
                  <a:pt x="2817" y="42178"/>
                </a:lnTo>
                <a:lnTo>
                  <a:pt x="2545" y="41486"/>
                </a:lnTo>
                <a:lnTo>
                  <a:pt x="2298" y="40794"/>
                </a:lnTo>
                <a:lnTo>
                  <a:pt x="2076" y="40077"/>
                </a:lnTo>
                <a:lnTo>
                  <a:pt x="1854" y="39361"/>
                </a:lnTo>
                <a:lnTo>
                  <a:pt x="1681" y="38644"/>
                </a:lnTo>
                <a:lnTo>
                  <a:pt x="1483" y="37903"/>
                </a:lnTo>
                <a:lnTo>
                  <a:pt x="1335" y="37162"/>
                </a:lnTo>
                <a:lnTo>
                  <a:pt x="1187" y="36421"/>
                </a:lnTo>
                <a:lnTo>
                  <a:pt x="1063" y="35679"/>
                </a:lnTo>
                <a:lnTo>
                  <a:pt x="964" y="34913"/>
                </a:lnTo>
                <a:lnTo>
                  <a:pt x="865" y="34147"/>
                </a:lnTo>
                <a:lnTo>
                  <a:pt x="791" y="33381"/>
                </a:lnTo>
                <a:lnTo>
                  <a:pt x="742" y="32615"/>
                </a:lnTo>
                <a:lnTo>
                  <a:pt x="717" y="31849"/>
                </a:lnTo>
                <a:lnTo>
                  <a:pt x="717" y="31059"/>
                </a:lnTo>
                <a:lnTo>
                  <a:pt x="717" y="30268"/>
                </a:lnTo>
                <a:lnTo>
                  <a:pt x="742" y="29502"/>
                </a:lnTo>
                <a:lnTo>
                  <a:pt x="791" y="28736"/>
                </a:lnTo>
                <a:lnTo>
                  <a:pt x="865" y="27970"/>
                </a:lnTo>
                <a:lnTo>
                  <a:pt x="964" y="27204"/>
                </a:lnTo>
                <a:lnTo>
                  <a:pt x="1063" y="26438"/>
                </a:lnTo>
                <a:lnTo>
                  <a:pt x="1187" y="25697"/>
                </a:lnTo>
                <a:lnTo>
                  <a:pt x="1335" y="24956"/>
                </a:lnTo>
                <a:lnTo>
                  <a:pt x="1483" y="24215"/>
                </a:lnTo>
                <a:lnTo>
                  <a:pt x="1681" y="23473"/>
                </a:lnTo>
                <a:lnTo>
                  <a:pt x="1854" y="22757"/>
                </a:lnTo>
                <a:lnTo>
                  <a:pt x="2076" y="22040"/>
                </a:lnTo>
                <a:lnTo>
                  <a:pt x="2298" y="21324"/>
                </a:lnTo>
                <a:lnTo>
                  <a:pt x="2545" y="20632"/>
                </a:lnTo>
                <a:lnTo>
                  <a:pt x="2817" y="19940"/>
                </a:lnTo>
                <a:lnTo>
                  <a:pt x="3089" y="19248"/>
                </a:lnTo>
                <a:lnTo>
                  <a:pt x="3386" y="18581"/>
                </a:lnTo>
                <a:lnTo>
                  <a:pt x="3707" y="17914"/>
                </a:lnTo>
                <a:lnTo>
                  <a:pt x="4028" y="17247"/>
                </a:lnTo>
                <a:lnTo>
                  <a:pt x="4374" y="16605"/>
                </a:lnTo>
                <a:lnTo>
                  <a:pt x="4745" y="15962"/>
                </a:lnTo>
                <a:lnTo>
                  <a:pt x="5115" y="15320"/>
                </a:lnTo>
                <a:lnTo>
                  <a:pt x="5510" y="14702"/>
                </a:lnTo>
                <a:lnTo>
                  <a:pt x="5906" y="14084"/>
                </a:lnTo>
                <a:lnTo>
                  <a:pt x="6326" y="13491"/>
                </a:lnTo>
                <a:lnTo>
                  <a:pt x="6746" y="12898"/>
                </a:lnTo>
                <a:lnTo>
                  <a:pt x="7191" y="12330"/>
                </a:lnTo>
                <a:lnTo>
                  <a:pt x="7660" y="11762"/>
                </a:lnTo>
                <a:lnTo>
                  <a:pt x="8130" y="11193"/>
                </a:lnTo>
                <a:lnTo>
                  <a:pt x="8599" y="10650"/>
                </a:lnTo>
                <a:lnTo>
                  <a:pt x="9093" y="10131"/>
                </a:lnTo>
                <a:lnTo>
                  <a:pt x="9612" y="9612"/>
                </a:lnTo>
                <a:lnTo>
                  <a:pt x="10131" y="9093"/>
                </a:lnTo>
                <a:lnTo>
                  <a:pt x="10674" y="8599"/>
                </a:lnTo>
                <a:lnTo>
                  <a:pt x="11218" y="8105"/>
                </a:lnTo>
                <a:lnTo>
                  <a:pt x="11762" y="7635"/>
                </a:lnTo>
                <a:lnTo>
                  <a:pt x="12330" y="7191"/>
                </a:lnTo>
                <a:lnTo>
                  <a:pt x="12923" y="6746"/>
                </a:lnTo>
                <a:lnTo>
                  <a:pt x="13516" y="6301"/>
                </a:lnTo>
                <a:lnTo>
                  <a:pt x="14109" y="5881"/>
                </a:lnTo>
                <a:lnTo>
                  <a:pt x="14727" y="5486"/>
                </a:lnTo>
                <a:lnTo>
                  <a:pt x="15344" y="5091"/>
                </a:lnTo>
                <a:lnTo>
                  <a:pt x="15962" y="4720"/>
                </a:lnTo>
                <a:lnTo>
                  <a:pt x="16604" y="4374"/>
                </a:lnTo>
                <a:lnTo>
                  <a:pt x="17272" y="4028"/>
                </a:lnTo>
                <a:lnTo>
                  <a:pt x="17914" y="3707"/>
                </a:lnTo>
                <a:lnTo>
                  <a:pt x="18581" y="3386"/>
                </a:lnTo>
                <a:lnTo>
                  <a:pt x="19273" y="3089"/>
                </a:lnTo>
                <a:lnTo>
                  <a:pt x="19940" y="2817"/>
                </a:lnTo>
                <a:lnTo>
                  <a:pt x="20632" y="2546"/>
                </a:lnTo>
                <a:lnTo>
                  <a:pt x="21348" y="2299"/>
                </a:lnTo>
                <a:lnTo>
                  <a:pt x="22065" y="2076"/>
                </a:lnTo>
                <a:lnTo>
                  <a:pt x="22757" y="1854"/>
                </a:lnTo>
                <a:lnTo>
                  <a:pt x="23498" y="1656"/>
                </a:lnTo>
                <a:lnTo>
                  <a:pt x="24214" y="1483"/>
                </a:lnTo>
                <a:lnTo>
                  <a:pt x="24956" y="1310"/>
                </a:lnTo>
                <a:lnTo>
                  <a:pt x="25697" y="1162"/>
                </a:lnTo>
                <a:lnTo>
                  <a:pt x="26463" y="1038"/>
                </a:lnTo>
                <a:lnTo>
                  <a:pt x="27204" y="940"/>
                </a:lnTo>
                <a:lnTo>
                  <a:pt x="27970" y="865"/>
                </a:lnTo>
                <a:lnTo>
                  <a:pt x="28736" y="791"/>
                </a:lnTo>
                <a:lnTo>
                  <a:pt x="29502" y="742"/>
                </a:lnTo>
                <a:lnTo>
                  <a:pt x="30293" y="717"/>
                </a:lnTo>
                <a:lnTo>
                  <a:pt x="31059" y="692"/>
                </a:lnTo>
                <a:close/>
                <a:moveTo>
                  <a:pt x="30268" y="1"/>
                </a:moveTo>
                <a:lnTo>
                  <a:pt x="29477" y="25"/>
                </a:lnTo>
                <a:lnTo>
                  <a:pt x="28687" y="75"/>
                </a:lnTo>
                <a:lnTo>
                  <a:pt x="27896" y="149"/>
                </a:lnTo>
                <a:lnTo>
                  <a:pt x="27130" y="248"/>
                </a:lnTo>
                <a:lnTo>
                  <a:pt x="26339" y="347"/>
                </a:lnTo>
                <a:lnTo>
                  <a:pt x="25573" y="470"/>
                </a:lnTo>
                <a:lnTo>
                  <a:pt x="24807" y="618"/>
                </a:lnTo>
                <a:lnTo>
                  <a:pt x="24066" y="791"/>
                </a:lnTo>
                <a:lnTo>
                  <a:pt x="23325" y="964"/>
                </a:lnTo>
                <a:lnTo>
                  <a:pt x="22584" y="1162"/>
                </a:lnTo>
                <a:lnTo>
                  <a:pt x="21843" y="1384"/>
                </a:lnTo>
                <a:lnTo>
                  <a:pt x="21126" y="1631"/>
                </a:lnTo>
                <a:lnTo>
                  <a:pt x="20409" y="1878"/>
                </a:lnTo>
                <a:lnTo>
                  <a:pt x="19693" y="2150"/>
                </a:lnTo>
                <a:lnTo>
                  <a:pt x="19001" y="2447"/>
                </a:lnTo>
                <a:lnTo>
                  <a:pt x="18309" y="2743"/>
                </a:lnTo>
                <a:lnTo>
                  <a:pt x="17617" y="3064"/>
                </a:lnTo>
                <a:lnTo>
                  <a:pt x="16950" y="3386"/>
                </a:lnTo>
                <a:lnTo>
                  <a:pt x="16283" y="3756"/>
                </a:lnTo>
                <a:lnTo>
                  <a:pt x="15616" y="4102"/>
                </a:lnTo>
                <a:lnTo>
                  <a:pt x="14974" y="4498"/>
                </a:lnTo>
                <a:lnTo>
                  <a:pt x="14331" y="4893"/>
                </a:lnTo>
                <a:lnTo>
                  <a:pt x="13714" y="5313"/>
                </a:lnTo>
                <a:lnTo>
                  <a:pt x="13096" y="5733"/>
                </a:lnTo>
                <a:lnTo>
                  <a:pt x="12503" y="6178"/>
                </a:lnTo>
                <a:lnTo>
                  <a:pt x="11910" y="6622"/>
                </a:lnTo>
                <a:lnTo>
                  <a:pt x="11317" y="7092"/>
                </a:lnTo>
                <a:lnTo>
                  <a:pt x="10749" y="7586"/>
                </a:lnTo>
                <a:lnTo>
                  <a:pt x="10205" y="8080"/>
                </a:lnTo>
                <a:lnTo>
                  <a:pt x="9637" y="8574"/>
                </a:lnTo>
                <a:lnTo>
                  <a:pt x="9118" y="9093"/>
                </a:lnTo>
                <a:lnTo>
                  <a:pt x="8599" y="9637"/>
                </a:lnTo>
                <a:lnTo>
                  <a:pt x="8080" y="10180"/>
                </a:lnTo>
                <a:lnTo>
                  <a:pt x="7586" y="10749"/>
                </a:lnTo>
                <a:lnTo>
                  <a:pt x="7116" y="11317"/>
                </a:lnTo>
                <a:lnTo>
                  <a:pt x="6647" y="11885"/>
                </a:lnTo>
                <a:lnTo>
                  <a:pt x="6178" y="12478"/>
                </a:lnTo>
                <a:lnTo>
                  <a:pt x="5733" y="13096"/>
                </a:lnTo>
                <a:lnTo>
                  <a:pt x="5313" y="13689"/>
                </a:lnTo>
                <a:lnTo>
                  <a:pt x="4917" y="14331"/>
                </a:lnTo>
                <a:lnTo>
                  <a:pt x="4497" y="14949"/>
                </a:lnTo>
                <a:lnTo>
                  <a:pt x="4127" y="15616"/>
                </a:lnTo>
                <a:lnTo>
                  <a:pt x="3756" y="16259"/>
                </a:lnTo>
                <a:lnTo>
                  <a:pt x="3410" y="16926"/>
                </a:lnTo>
                <a:lnTo>
                  <a:pt x="3064" y="17593"/>
                </a:lnTo>
                <a:lnTo>
                  <a:pt x="2743" y="18285"/>
                </a:lnTo>
                <a:lnTo>
                  <a:pt x="2447" y="18977"/>
                </a:lnTo>
                <a:lnTo>
                  <a:pt x="2175" y="19668"/>
                </a:lnTo>
                <a:lnTo>
                  <a:pt x="1903" y="20385"/>
                </a:lnTo>
                <a:lnTo>
                  <a:pt x="1631" y="21101"/>
                </a:lnTo>
                <a:lnTo>
                  <a:pt x="1409" y="21818"/>
                </a:lnTo>
                <a:lnTo>
                  <a:pt x="1187" y="22559"/>
                </a:lnTo>
                <a:lnTo>
                  <a:pt x="989" y="23300"/>
                </a:lnTo>
                <a:lnTo>
                  <a:pt x="791" y="24042"/>
                </a:lnTo>
                <a:lnTo>
                  <a:pt x="643" y="24808"/>
                </a:lnTo>
                <a:lnTo>
                  <a:pt x="495" y="25574"/>
                </a:lnTo>
                <a:lnTo>
                  <a:pt x="371" y="26340"/>
                </a:lnTo>
                <a:lnTo>
                  <a:pt x="248" y="27106"/>
                </a:lnTo>
                <a:lnTo>
                  <a:pt x="174" y="27896"/>
                </a:lnTo>
                <a:lnTo>
                  <a:pt x="99" y="28662"/>
                </a:lnTo>
                <a:lnTo>
                  <a:pt x="50" y="29453"/>
                </a:lnTo>
                <a:lnTo>
                  <a:pt x="25" y="30268"/>
                </a:lnTo>
                <a:lnTo>
                  <a:pt x="1" y="31059"/>
                </a:lnTo>
                <a:lnTo>
                  <a:pt x="25" y="31849"/>
                </a:lnTo>
                <a:lnTo>
                  <a:pt x="50" y="32665"/>
                </a:lnTo>
                <a:lnTo>
                  <a:pt x="99" y="33456"/>
                </a:lnTo>
                <a:lnTo>
                  <a:pt x="174" y="34221"/>
                </a:lnTo>
                <a:lnTo>
                  <a:pt x="248" y="35012"/>
                </a:lnTo>
                <a:lnTo>
                  <a:pt x="371" y="35778"/>
                </a:lnTo>
                <a:lnTo>
                  <a:pt x="495" y="36544"/>
                </a:lnTo>
                <a:lnTo>
                  <a:pt x="643" y="37310"/>
                </a:lnTo>
                <a:lnTo>
                  <a:pt x="791" y="38076"/>
                </a:lnTo>
                <a:lnTo>
                  <a:pt x="989" y="38817"/>
                </a:lnTo>
                <a:lnTo>
                  <a:pt x="1187" y="39558"/>
                </a:lnTo>
                <a:lnTo>
                  <a:pt x="1409" y="40275"/>
                </a:lnTo>
                <a:lnTo>
                  <a:pt x="1631" y="41016"/>
                </a:lnTo>
                <a:lnTo>
                  <a:pt x="1903" y="41733"/>
                </a:lnTo>
                <a:lnTo>
                  <a:pt x="2175" y="42449"/>
                </a:lnTo>
                <a:lnTo>
                  <a:pt x="2447" y="43141"/>
                </a:lnTo>
                <a:lnTo>
                  <a:pt x="2743" y="43833"/>
                </a:lnTo>
                <a:lnTo>
                  <a:pt x="3064" y="44525"/>
                </a:lnTo>
                <a:lnTo>
                  <a:pt x="3410" y="45192"/>
                </a:lnTo>
                <a:lnTo>
                  <a:pt x="3756" y="45859"/>
                </a:lnTo>
                <a:lnTo>
                  <a:pt x="4127" y="46501"/>
                </a:lnTo>
                <a:lnTo>
                  <a:pt x="4497" y="47144"/>
                </a:lnTo>
                <a:lnTo>
                  <a:pt x="4917" y="47786"/>
                </a:lnTo>
                <a:lnTo>
                  <a:pt x="5313" y="48404"/>
                </a:lnTo>
                <a:lnTo>
                  <a:pt x="5733" y="49022"/>
                </a:lnTo>
                <a:lnTo>
                  <a:pt x="6178" y="49639"/>
                </a:lnTo>
                <a:lnTo>
                  <a:pt x="6647" y="50232"/>
                </a:lnTo>
                <a:lnTo>
                  <a:pt x="7116" y="50801"/>
                </a:lnTo>
                <a:lnTo>
                  <a:pt x="7586" y="51369"/>
                </a:lnTo>
                <a:lnTo>
                  <a:pt x="8080" y="51937"/>
                </a:lnTo>
                <a:lnTo>
                  <a:pt x="8599" y="52481"/>
                </a:lnTo>
                <a:lnTo>
                  <a:pt x="9118" y="53024"/>
                </a:lnTo>
                <a:lnTo>
                  <a:pt x="9637" y="53543"/>
                </a:lnTo>
                <a:lnTo>
                  <a:pt x="10205" y="54037"/>
                </a:lnTo>
                <a:lnTo>
                  <a:pt x="10749" y="54532"/>
                </a:lnTo>
                <a:lnTo>
                  <a:pt x="11317" y="55026"/>
                </a:lnTo>
                <a:lnTo>
                  <a:pt x="11910" y="55495"/>
                </a:lnTo>
                <a:lnTo>
                  <a:pt x="12503" y="55940"/>
                </a:lnTo>
                <a:lnTo>
                  <a:pt x="13096" y="56385"/>
                </a:lnTo>
                <a:lnTo>
                  <a:pt x="13714" y="56805"/>
                </a:lnTo>
                <a:lnTo>
                  <a:pt x="14331" y="57225"/>
                </a:lnTo>
                <a:lnTo>
                  <a:pt x="14974" y="57620"/>
                </a:lnTo>
                <a:lnTo>
                  <a:pt x="15616" y="57991"/>
                </a:lnTo>
                <a:lnTo>
                  <a:pt x="16283" y="58361"/>
                </a:lnTo>
                <a:lnTo>
                  <a:pt x="16950" y="58707"/>
                </a:lnTo>
                <a:lnTo>
                  <a:pt x="17617" y="59053"/>
                </a:lnTo>
                <a:lnTo>
                  <a:pt x="18309" y="59374"/>
                </a:lnTo>
                <a:lnTo>
                  <a:pt x="19001" y="59671"/>
                </a:lnTo>
                <a:lnTo>
                  <a:pt x="19693" y="59967"/>
                </a:lnTo>
                <a:lnTo>
                  <a:pt x="20409" y="60239"/>
                </a:lnTo>
                <a:lnTo>
                  <a:pt x="21126" y="60486"/>
                </a:lnTo>
                <a:lnTo>
                  <a:pt x="21843" y="60733"/>
                </a:lnTo>
                <a:lnTo>
                  <a:pt x="22584" y="60931"/>
                </a:lnTo>
                <a:lnTo>
                  <a:pt x="23325" y="61153"/>
                </a:lnTo>
                <a:lnTo>
                  <a:pt x="24066" y="61326"/>
                </a:lnTo>
                <a:lnTo>
                  <a:pt x="24807" y="61499"/>
                </a:lnTo>
                <a:lnTo>
                  <a:pt x="25573" y="61648"/>
                </a:lnTo>
                <a:lnTo>
                  <a:pt x="26339" y="61771"/>
                </a:lnTo>
                <a:lnTo>
                  <a:pt x="27130" y="61870"/>
                </a:lnTo>
                <a:lnTo>
                  <a:pt x="27896" y="61969"/>
                </a:lnTo>
                <a:lnTo>
                  <a:pt x="28687" y="62043"/>
                </a:lnTo>
                <a:lnTo>
                  <a:pt x="29477" y="62092"/>
                </a:lnTo>
                <a:lnTo>
                  <a:pt x="30268" y="62117"/>
                </a:lnTo>
                <a:lnTo>
                  <a:pt x="31874" y="62117"/>
                </a:lnTo>
                <a:lnTo>
                  <a:pt x="32665" y="62092"/>
                </a:lnTo>
                <a:lnTo>
                  <a:pt x="33455" y="62043"/>
                </a:lnTo>
                <a:lnTo>
                  <a:pt x="34246" y="61969"/>
                </a:lnTo>
                <a:lnTo>
                  <a:pt x="35012" y="61870"/>
                </a:lnTo>
                <a:lnTo>
                  <a:pt x="35803" y="61771"/>
                </a:lnTo>
                <a:lnTo>
                  <a:pt x="36569" y="61648"/>
                </a:lnTo>
                <a:lnTo>
                  <a:pt x="37334" y="61499"/>
                </a:lnTo>
                <a:lnTo>
                  <a:pt x="38076" y="61326"/>
                </a:lnTo>
                <a:lnTo>
                  <a:pt x="38817" y="61153"/>
                </a:lnTo>
                <a:lnTo>
                  <a:pt x="39558" y="60931"/>
                </a:lnTo>
                <a:lnTo>
                  <a:pt x="40299" y="60733"/>
                </a:lnTo>
                <a:lnTo>
                  <a:pt x="41016" y="60486"/>
                </a:lnTo>
                <a:lnTo>
                  <a:pt x="41733" y="60239"/>
                </a:lnTo>
                <a:lnTo>
                  <a:pt x="42449" y="59967"/>
                </a:lnTo>
                <a:lnTo>
                  <a:pt x="43141" y="59671"/>
                </a:lnTo>
                <a:lnTo>
                  <a:pt x="43833" y="59374"/>
                </a:lnTo>
                <a:lnTo>
                  <a:pt x="44525" y="59053"/>
                </a:lnTo>
                <a:lnTo>
                  <a:pt x="45192" y="58707"/>
                </a:lnTo>
                <a:lnTo>
                  <a:pt x="45859" y="58361"/>
                </a:lnTo>
                <a:lnTo>
                  <a:pt x="46526" y="57991"/>
                </a:lnTo>
                <a:lnTo>
                  <a:pt x="47168" y="57620"/>
                </a:lnTo>
                <a:lnTo>
                  <a:pt x="47811" y="57225"/>
                </a:lnTo>
                <a:lnTo>
                  <a:pt x="48428" y="56805"/>
                </a:lnTo>
                <a:lnTo>
                  <a:pt x="49046" y="56385"/>
                </a:lnTo>
                <a:lnTo>
                  <a:pt x="49639" y="55940"/>
                </a:lnTo>
                <a:lnTo>
                  <a:pt x="50232" y="55495"/>
                </a:lnTo>
                <a:lnTo>
                  <a:pt x="50825" y="55026"/>
                </a:lnTo>
                <a:lnTo>
                  <a:pt x="51393" y="54532"/>
                </a:lnTo>
                <a:lnTo>
                  <a:pt x="51937" y="54037"/>
                </a:lnTo>
                <a:lnTo>
                  <a:pt x="52505" y="53543"/>
                </a:lnTo>
                <a:lnTo>
                  <a:pt x="53024" y="53024"/>
                </a:lnTo>
                <a:lnTo>
                  <a:pt x="53543" y="52481"/>
                </a:lnTo>
                <a:lnTo>
                  <a:pt x="54062" y="51937"/>
                </a:lnTo>
                <a:lnTo>
                  <a:pt x="54556" y="51369"/>
                </a:lnTo>
                <a:lnTo>
                  <a:pt x="55025" y="50801"/>
                </a:lnTo>
                <a:lnTo>
                  <a:pt x="55495" y="50232"/>
                </a:lnTo>
                <a:lnTo>
                  <a:pt x="55964" y="49639"/>
                </a:lnTo>
                <a:lnTo>
                  <a:pt x="56384" y="49022"/>
                </a:lnTo>
                <a:lnTo>
                  <a:pt x="56829" y="48404"/>
                </a:lnTo>
                <a:lnTo>
                  <a:pt x="57225" y="47786"/>
                </a:lnTo>
                <a:lnTo>
                  <a:pt x="57620" y="47144"/>
                </a:lnTo>
                <a:lnTo>
                  <a:pt x="58015" y="46501"/>
                </a:lnTo>
                <a:lnTo>
                  <a:pt x="58386" y="45859"/>
                </a:lnTo>
                <a:lnTo>
                  <a:pt x="58732" y="45192"/>
                </a:lnTo>
                <a:lnTo>
                  <a:pt x="59078" y="44525"/>
                </a:lnTo>
                <a:lnTo>
                  <a:pt x="59399" y="43833"/>
                </a:lnTo>
                <a:lnTo>
                  <a:pt x="59695" y="43141"/>
                </a:lnTo>
                <a:lnTo>
                  <a:pt x="59967" y="42449"/>
                </a:lnTo>
                <a:lnTo>
                  <a:pt x="60239" y="41733"/>
                </a:lnTo>
                <a:lnTo>
                  <a:pt x="60511" y="41016"/>
                </a:lnTo>
                <a:lnTo>
                  <a:pt x="60733" y="40275"/>
                </a:lnTo>
                <a:lnTo>
                  <a:pt x="60955" y="39558"/>
                </a:lnTo>
                <a:lnTo>
                  <a:pt x="61153" y="38817"/>
                </a:lnTo>
                <a:lnTo>
                  <a:pt x="61351" y="38076"/>
                </a:lnTo>
                <a:lnTo>
                  <a:pt x="61499" y="37310"/>
                </a:lnTo>
                <a:lnTo>
                  <a:pt x="61647" y="36544"/>
                </a:lnTo>
                <a:lnTo>
                  <a:pt x="61771" y="35778"/>
                </a:lnTo>
                <a:lnTo>
                  <a:pt x="61894" y="35012"/>
                </a:lnTo>
                <a:lnTo>
                  <a:pt x="61968" y="34221"/>
                </a:lnTo>
                <a:lnTo>
                  <a:pt x="62043" y="33456"/>
                </a:lnTo>
                <a:lnTo>
                  <a:pt x="62092" y="32665"/>
                </a:lnTo>
                <a:lnTo>
                  <a:pt x="62117" y="31849"/>
                </a:lnTo>
                <a:lnTo>
                  <a:pt x="62141" y="31059"/>
                </a:lnTo>
                <a:lnTo>
                  <a:pt x="62117" y="30268"/>
                </a:lnTo>
                <a:lnTo>
                  <a:pt x="62092" y="29453"/>
                </a:lnTo>
                <a:lnTo>
                  <a:pt x="62043" y="28662"/>
                </a:lnTo>
                <a:lnTo>
                  <a:pt x="61968" y="27896"/>
                </a:lnTo>
                <a:lnTo>
                  <a:pt x="61894" y="27106"/>
                </a:lnTo>
                <a:lnTo>
                  <a:pt x="61771" y="26340"/>
                </a:lnTo>
                <a:lnTo>
                  <a:pt x="61647" y="25574"/>
                </a:lnTo>
                <a:lnTo>
                  <a:pt x="61499" y="24808"/>
                </a:lnTo>
                <a:lnTo>
                  <a:pt x="61351" y="24042"/>
                </a:lnTo>
                <a:lnTo>
                  <a:pt x="61153" y="23300"/>
                </a:lnTo>
                <a:lnTo>
                  <a:pt x="60955" y="22559"/>
                </a:lnTo>
                <a:lnTo>
                  <a:pt x="60733" y="21818"/>
                </a:lnTo>
                <a:lnTo>
                  <a:pt x="60511" y="21101"/>
                </a:lnTo>
                <a:lnTo>
                  <a:pt x="60239" y="20385"/>
                </a:lnTo>
                <a:lnTo>
                  <a:pt x="59967" y="19668"/>
                </a:lnTo>
                <a:lnTo>
                  <a:pt x="59695" y="18977"/>
                </a:lnTo>
                <a:lnTo>
                  <a:pt x="59399" y="18285"/>
                </a:lnTo>
                <a:lnTo>
                  <a:pt x="59078" y="17593"/>
                </a:lnTo>
                <a:lnTo>
                  <a:pt x="58732" y="16926"/>
                </a:lnTo>
                <a:lnTo>
                  <a:pt x="58386" y="16259"/>
                </a:lnTo>
                <a:lnTo>
                  <a:pt x="58015" y="15616"/>
                </a:lnTo>
                <a:lnTo>
                  <a:pt x="57620" y="14949"/>
                </a:lnTo>
                <a:lnTo>
                  <a:pt x="57225" y="14331"/>
                </a:lnTo>
                <a:lnTo>
                  <a:pt x="56829" y="13689"/>
                </a:lnTo>
                <a:lnTo>
                  <a:pt x="56384" y="13096"/>
                </a:lnTo>
                <a:lnTo>
                  <a:pt x="55964" y="12478"/>
                </a:lnTo>
                <a:lnTo>
                  <a:pt x="55495" y="11885"/>
                </a:lnTo>
                <a:lnTo>
                  <a:pt x="55025" y="11317"/>
                </a:lnTo>
                <a:lnTo>
                  <a:pt x="54556" y="10749"/>
                </a:lnTo>
                <a:lnTo>
                  <a:pt x="54062" y="10180"/>
                </a:lnTo>
                <a:lnTo>
                  <a:pt x="53543" y="9637"/>
                </a:lnTo>
                <a:lnTo>
                  <a:pt x="53024" y="9093"/>
                </a:lnTo>
                <a:lnTo>
                  <a:pt x="52505" y="8574"/>
                </a:lnTo>
                <a:lnTo>
                  <a:pt x="51937" y="8080"/>
                </a:lnTo>
                <a:lnTo>
                  <a:pt x="51393" y="7586"/>
                </a:lnTo>
                <a:lnTo>
                  <a:pt x="50825" y="7092"/>
                </a:lnTo>
                <a:lnTo>
                  <a:pt x="50232" y="6622"/>
                </a:lnTo>
                <a:lnTo>
                  <a:pt x="49639" y="6178"/>
                </a:lnTo>
                <a:lnTo>
                  <a:pt x="49046" y="5733"/>
                </a:lnTo>
                <a:lnTo>
                  <a:pt x="48428" y="5313"/>
                </a:lnTo>
                <a:lnTo>
                  <a:pt x="47811" y="4893"/>
                </a:lnTo>
                <a:lnTo>
                  <a:pt x="47168" y="4498"/>
                </a:lnTo>
                <a:lnTo>
                  <a:pt x="46526" y="4102"/>
                </a:lnTo>
                <a:lnTo>
                  <a:pt x="45859" y="3756"/>
                </a:lnTo>
                <a:lnTo>
                  <a:pt x="45192" y="3386"/>
                </a:lnTo>
                <a:lnTo>
                  <a:pt x="44525" y="3064"/>
                </a:lnTo>
                <a:lnTo>
                  <a:pt x="43833" y="2743"/>
                </a:lnTo>
                <a:lnTo>
                  <a:pt x="43141" y="2447"/>
                </a:lnTo>
                <a:lnTo>
                  <a:pt x="42449" y="2150"/>
                </a:lnTo>
                <a:lnTo>
                  <a:pt x="41733" y="1878"/>
                </a:lnTo>
                <a:lnTo>
                  <a:pt x="41016" y="1631"/>
                </a:lnTo>
                <a:lnTo>
                  <a:pt x="40299" y="1384"/>
                </a:lnTo>
                <a:lnTo>
                  <a:pt x="39558" y="1162"/>
                </a:lnTo>
                <a:lnTo>
                  <a:pt x="38817" y="964"/>
                </a:lnTo>
                <a:lnTo>
                  <a:pt x="38076" y="791"/>
                </a:lnTo>
                <a:lnTo>
                  <a:pt x="37334" y="618"/>
                </a:lnTo>
                <a:lnTo>
                  <a:pt x="36569" y="470"/>
                </a:lnTo>
                <a:lnTo>
                  <a:pt x="35803" y="347"/>
                </a:lnTo>
                <a:lnTo>
                  <a:pt x="35012" y="248"/>
                </a:lnTo>
                <a:lnTo>
                  <a:pt x="34246" y="149"/>
                </a:lnTo>
                <a:lnTo>
                  <a:pt x="33455" y="75"/>
                </a:lnTo>
                <a:lnTo>
                  <a:pt x="32665" y="25"/>
                </a:lnTo>
                <a:lnTo>
                  <a:pt x="3187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8"/>
          <p:cNvSpPr/>
          <p:nvPr/>
        </p:nvSpPr>
        <p:spPr>
          <a:xfrm>
            <a:off x="268650" y="4379233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8"/>
          <p:cNvSpPr/>
          <p:nvPr/>
        </p:nvSpPr>
        <p:spPr>
          <a:xfrm>
            <a:off x="411885" y="3774205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8"/>
          <p:cNvSpPr/>
          <p:nvPr/>
        </p:nvSpPr>
        <p:spPr>
          <a:xfrm>
            <a:off x="411885" y="3774205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3113" y="189151"/>
            <a:ext cx="771525" cy="11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045013" y="3931651"/>
            <a:ext cx="771525" cy="11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bg>
      <p:bgPr>
        <a:solidFill>
          <a:schemeClr val="lt2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97700" y="203399"/>
            <a:ext cx="1846309" cy="24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25" y="3024485"/>
            <a:ext cx="2028725" cy="190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716900" y="935775"/>
            <a:ext cx="7704000" cy="3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 sz="11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/>
        </p:txBody>
      </p:sp>
      <p:grpSp>
        <p:nvGrpSpPr>
          <p:cNvPr id="43" name="Google Shape;43;p4"/>
          <p:cNvGrpSpPr/>
          <p:nvPr/>
        </p:nvGrpSpPr>
        <p:grpSpPr>
          <a:xfrm rot="5400000">
            <a:off x="-753661" y="3207712"/>
            <a:ext cx="1624594" cy="1497557"/>
            <a:chOff x="233939" y="3546587"/>
            <a:chExt cx="1624594" cy="1497557"/>
          </a:xfrm>
        </p:grpSpPr>
        <p:sp>
          <p:nvSpPr>
            <p:cNvPr id="44" name="Google Shape;44;p4"/>
            <p:cNvSpPr/>
            <p:nvPr/>
          </p:nvSpPr>
          <p:spPr>
            <a:xfrm>
              <a:off x="753597" y="3940037"/>
              <a:ext cx="1104936" cy="1104108"/>
            </a:xfrm>
            <a:custGeom>
              <a:rect b="b" l="l" r="r" t="t"/>
              <a:pathLst>
                <a:path extrusionOk="0" h="31973" w="31997">
                  <a:moveTo>
                    <a:pt x="15986" y="692"/>
                  </a:moveTo>
                  <a:lnTo>
                    <a:pt x="16777" y="717"/>
                  </a:lnTo>
                  <a:lnTo>
                    <a:pt x="17567" y="766"/>
                  </a:lnTo>
                  <a:lnTo>
                    <a:pt x="18333" y="865"/>
                  </a:lnTo>
                  <a:lnTo>
                    <a:pt x="19075" y="1013"/>
                  </a:lnTo>
                  <a:lnTo>
                    <a:pt x="19816" y="1186"/>
                  </a:lnTo>
                  <a:lnTo>
                    <a:pt x="20532" y="1384"/>
                  </a:lnTo>
                  <a:lnTo>
                    <a:pt x="21249" y="1631"/>
                  </a:lnTo>
                  <a:lnTo>
                    <a:pt x="21941" y="1903"/>
                  </a:lnTo>
                  <a:lnTo>
                    <a:pt x="22608" y="2199"/>
                  </a:lnTo>
                  <a:lnTo>
                    <a:pt x="23275" y="2545"/>
                  </a:lnTo>
                  <a:lnTo>
                    <a:pt x="23917" y="2916"/>
                  </a:lnTo>
                  <a:lnTo>
                    <a:pt x="24535" y="3311"/>
                  </a:lnTo>
                  <a:lnTo>
                    <a:pt x="25128" y="3731"/>
                  </a:lnTo>
                  <a:lnTo>
                    <a:pt x="25721" y="4201"/>
                  </a:lnTo>
                  <a:lnTo>
                    <a:pt x="26265" y="4670"/>
                  </a:lnTo>
                  <a:lnTo>
                    <a:pt x="26808" y="5189"/>
                  </a:lnTo>
                  <a:lnTo>
                    <a:pt x="27302" y="5708"/>
                  </a:lnTo>
                  <a:lnTo>
                    <a:pt x="27797" y="6276"/>
                  </a:lnTo>
                  <a:lnTo>
                    <a:pt x="28241" y="6844"/>
                  </a:lnTo>
                  <a:lnTo>
                    <a:pt x="28661" y="7437"/>
                  </a:lnTo>
                  <a:lnTo>
                    <a:pt x="29057" y="8055"/>
                  </a:lnTo>
                  <a:lnTo>
                    <a:pt x="29427" y="8697"/>
                  </a:lnTo>
                  <a:lnTo>
                    <a:pt x="29773" y="9365"/>
                  </a:lnTo>
                  <a:lnTo>
                    <a:pt x="30070" y="10032"/>
                  </a:lnTo>
                  <a:lnTo>
                    <a:pt x="30342" y="10723"/>
                  </a:lnTo>
                  <a:lnTo>
                    <a:pt x="30589" y="11440"/>
                  </a:lnTo>
                  <a:lnTo>
                    <a:pt x="30811" y="12157"/>
                  </a:lnTo>
                  <a:lnTo>
                    <a:pt x="30959" y="12898"/>
                  </a:lnTo>
                  <a:lnTo>
                    <a:pt x="31108" y="13664"/>
                  </a:lnTo>
                  <a:lnTo>
                    <a:pt x="31206" y="14430"/>
                  </a:lnTo>
                  <a:lnTo>
                    <a:pt x="31256" y="15196"/>
                  </a:lnTo>
                  <a:lnTo>
                    <a:pt x="31280" y="15986"/>
                  </a:lnTo>
                  <a:lnTo>
                    <a:pt x="31256" y="16777"/>
                  </a:lnTo>
                  <a:lnTo>
                    <a:pt x="31206" y="17543"/>
                  </a:lnTo>
                  <a:lnTo>
                    <a:pt x="31108" y="18309"/>
                  </a:lnTo>
                  <a:lnTo>
                    <a:pt x="30959" y="19050"/>
                  </a:lnTo>
                  <a:lnTo>
                    <a:pt x="30811" y="19791"/>
                  </a:lnTo>
                  <a:lnTo>
                    <a:pt x="30589" y="20533"/>
                  </a:lnTo>
                  <a:lnTo>
                    <a:pt x="30342" y="21224"/>
                  </a:lnTo>
                  <a:lnTo>
                    <a:pt x="30070" y="21916"/>
                  </a:lnTo>
                  <a:lnTo>
                    <a:pt x="29773" y="22608"/>
                  </a:lnTo>
                  <a:lnTo>
                    <a:pt x="29427" y="23251"/>
                  </a:lnTo>
                  <a:lnTo>
                    <a:pt x="29057" y="23893"/>
                  </a:lnTo>
                  <a:lnTo>
                    <a:pt x="28661" y="24511"/>
                  </a:lnTo>
                  <a:lnTo>
                    <a:pt x="28241" y="25128"/>
                  </a:lnTo>
                  <a:lnTo>
                    <a:pt x="27797" y="25697"/>
                  </a:lnTo>
                  <a:lnTo>
                    <a:pt x="27302" y="26240"/>
                  </a:lnTo>
                  <a:lnTo>
                    <a:pt x="26808" y="26784"/>
                  </a:lnTo>
                  <a:lnTo>
                    <a:pt x="26265" y="27278"/>
                  </a:lnTo>
                  <a:lnTo>
                    <a:pt x="25721" y="27772"/>
                  </a:lnTo>
                  <a:lnTo>
                    <a:pt x="25128" y="28217"/>
                  </a:lnTo>
                  <a:lnTo>
                    <a:pt x="24535" y="28662"/>
                  </a:lnTo>
                  <a:lnTo>
                    <a:pt x="23917" y="29057"/>
                  </a:lnTo>
                  <a:lnTo>
                    <a:pt x="23275" y="29428"/>
                  </a:lnTo>
                  <a:lnTo>
                    <a:pt x="22608" y="29749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2" y="30589"/>
                  </a:lnTo>
                  <a:lnTo>
                    <a:pt x="19816" y="30787"/>
                  </a:lnTo>
                  <a:lnTo>
                    <a:pt x="19075" y="30959"/>
                  </a:lnTo>
                  <a:lnTo>
                    <a:pt x="18333" y="31083"/>
                  </a:lnTo>
                  <a:lnTo>
                    <a:pt x="17567" y="31182"/>
                  </a:lnTo>
                  <a:lnTo>
                    <a:pt x="16777" y="31256"/>
                  </a:lnTo>
                  <a:lnTo>
                    <a:pt x="15220" y="31256"/>
                  </a:lnTo>
                  <a:lnTo>
                    <a:pt x="14430" y="31182"/>
                  </a:lnTo>
                  <a:lnTo>
                    <a:pt x="13664" y="31083"/>
                  </a:lnTo>
                  <a:lnTo>
                    <a:pt x="12922" y="30959"/>
                  </a:lnTo>
                  <a:lnTo>
                    <a:pt x="12181" y="30787"/>
                  </a:lnTo>
                  <a:lnTo>
                    <a:pt x="11465" y="30589"/>
                  </a:lnTo>
                  <a:lnTo>
                    <a:pt x="10748" y="30342"/>
                  </a:lnTo>
                  <a:lnTo>
                    <a:pt x="10056" y="30070"/>
                  </a:lnTo>
                  <a:lnTo>
                    <a:pt x="9389" y="29749"/>
                  </a:lnTo>
                  <a:lnTo>
                    <a:pt x="8722" y="29428"/>
                  </a:lnTo>
                  <a:lnTo>
                    <a:pt x="8080" y="29057"/>
                  </a:lnTo>
                  <a:lnTo>
                    <a:pt x="7462" y="28662"/>
                  </a:lnTo>
                  <a:lnTo>
                    <a:pt x="6869" y="28217"/>
                  </a:lnTo>
                  <a:lnTo>
                    <a:pt x="6276" y="27772"/>
                  </a:lnTo>
                  <a:lnTo>
                    <a:pt x="5732" y="27278"/>
                  </a:lnTo>
                  <a:lnTo>
                    <a:pt x="5189" y="26784"/>
                  </a:lnTo>
                  <a:lnTo>
                    <a:pt x="4695" y="26240"/>
                  </a:lnTo>
                  <a:lnTo>
                    <a:pt x="4200" y="25697"/>
                  </a:lnTo>
                  <a:lnTo>
                    <a:pt x="3756" y="25128"/>
                  </a:lnTo>
                  <a:lnTo>
                    <a:pt x="3336" y="24511"/>
                  </a:lnTo>
                  <a:lnTo>
                    <a:pt x="2940" y="23893"/>
                  </a:lnTo>
                  <a:lnTo>
                    <a:pt x="2570" y="23251"/>
                  </a:lnTo>
                  <a:lnTo>
                    <a:pt x="2224" y="22608"/>
                  </a:lnTo>
                  <a:lnTo>
                    <a:pt x="1927" y="21916"/>
                  </a:lnTo>
                  <a:lnTo>
                    <a:pt x="1631" y="21224"/>
                  </a:lnTo>
                  <a:lnTo>
                    <a:pt x="1408" y="20533"/>
                  </a:lnTo>
                  <a:lnTo>
                    <a:pt x="1186" y="19791"/>
                  </a:lnTo>
                  <a:lnTo>
                    <a:pt x="1013" y="19050"/>
                  </a:lnTo>
                  <a:lnTo>
                    <a:pt x="890" y="18309"/>
                  </a:lnTo>
                  <a:lnTo>
                    <a:pt x="791" y="17543"/>
                  </a:lnTo>
                  <a:lnTo>
                    <a:pt x="741" y="16777"/>
                  </a:lnTo>
                  <a:lnTo>
                    <a:pt x="717" y="15986"/>
                  </a:lnTo>
                  <a:lnTo>
                    <a:pt x="741" y="15196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898"/>
                  </a:lnTo>
                  <a:lnTo>
                    <a:pt x="1186" y="12157"/>
                  </a:lnTo>
                  <a:lnTo>
                    <a:pt x="1408" y="11440"/>
                  </a:lnTo>
                  <a:lnTo>
                    <a:pt x="1631" y="10723"/>
                  </a:lnTo>
                  <a:lnTo>
                    <a:pt x="1927" y="10032"/>
                  </a:lnTo>
                  <a:lnTo>
                    <a:pt x="2224" y="9365"/>
                  </a:lnTo>
                  <a:lnTo>
                    <a:pt x="2570" y="8697"/>
                  </a:lnTo>
                  <a:lnTo>
                    <a:pt x="2940" y="8055"/>
                  </a:lnTo>
                  <a:lnTo>
                    <a:pt x="3336" y="7437"/>
                  </a:lnTo>
                  <a:lnTo>
                    <a:pt x="3756" y="6844"/>
                  </a:lnTo>
                  <a:lnTo>
                    <a:pt x="4200" y="6276"/>
                  </a:lnTo>
                  <a:lnTo>
                    <a:pt x="4695" y="5708"/>
                  </a:lnTo>
                  <a:lnTo>
                    <a:pt x="5189" y="5189"/>
                  </a:lnTo>
                  <a:lnTo>
                    <a:pt x="5732" y="4670"/>
                  </a:lnTo>
                  <a:lnTo>
                    <a:pt x="6276" y="4201"/>
                  </a:lnTo>
                  <a:lnTo>
                    <a:pt x="6869" y="3731"/>
                  </a:lnTo>
                  <a:lnTo>
                    <a:pt x="7462" y="3311"/>
                  </a:lnTo>
                  <a:lnTo>
                    <a:pt x="8080" y="2916"/>
                  </a:lnTo>
                  <a:lnTo>
                    <a:pt x="8722" y="2545"/>
                  </a:lnTo>
                  <a:lnTo>
                    <a:pt x="9389" y="2199"/>
                  </a:lnTo>
                  <a:lnTo>
                    <a:pt x="10056" y="1903"/>
                  </a:lnTo>
                  <a:lnTo>
                    <a:pt x="10748" y="1631"/>
                  </a:lnTo>
                  <a:lnTo>
                    <a:pt x="11465" y="1384"/>
                  </a:lnTo>
                  <a:lnTo>
                    <a:pt x="12181" y="1186"/>
                  </a:lnTo>
                  <a:lnTo>
                    <a:pt x="12922" y="1013"/>
                  </a:lnTo>
                  <a:lnTo>
                    <a:pt x="13664" y="865"/>
                  </a:lnTo>
                  <a:lnTo>
                    <a:pt x="14430" y="766"/>
                  </a:lnTo>
                  <a:lnTo>
                    <a:pt x="15220" y="717"/>
                  </a:lnTo>
                  <a:lnTo>
                    <a:pt x="15986" y="692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5" y="74"/>
                  </a:lnTo>
                  <a:lnTo>
                    <a:pt x="13565" y="173"/>
                  </a:lnTo>
                  <a:lnTo>
                    <a:pt x="12774" y="321"/>
                  </a:lnTo>
                  <a:lnTo>
                    <a:pt x="12008" y="494"/>
                  </a:lnTo>
                  <a:lnTo>
                    <a:pt x="11242" y="717"/>
                  </a:lnTo>
                  <a:lnTo>
                    <a:pt x="10501" y="964"/>
                  </a:lnTo>
                  <a:lnTo>
                    <a:pt x="9784" y="1260"/>
                  </a:lnTo>
                  <a:lnTo>
                    <a:pt x="9068" y="1581"/>
                  </a:lnTo>
                  <a:lnTo>
                    <a:pt x="8376" y="1927"/>
                  </a:lnTo>
                  <a:lnTo>
                    <a:pt x="7709" y="2298"/>
                  </a:lnTo>
                  <a:lnTo>
                    <a:pt x="7067" y="2718"/>
                  </a:lnTo>
                  <a:lnTo>
                    <a:pt x="6449" y="3163"/>
                  </a:lnTo>
                  <a:lnTo>
                    <a:pt x="5831" y="3657"/>
                  </a:lnTo>
                  <a:lnTo>
                    <a:pt x="5263" y="4151"/>
                  </a:lnTo>
                  <a:lnTo>
                    <a:pt x="4695" y="4670"/>
                  </a:lnTo>
                  <a:lnTo>
                    <a:pt x="4176" y="5238"/>
                  </a:lnTo>
                  <a:lnTo>
                    <a:pt x="3657" y="5807"/>
                  </a:lnTo>
                  <a:lnTo>
                    <a:pt x="3187" y="6424"/>
                  </a:lnTo>
                  <a:lnTo>
                    <a:pt x="2743" y="7042"/>
                  </a:lnTo>
                  <a:lnTo>
                    <a:pt x="2323" y="7684"/>
                  </a:lnTo>
                  <a:lnTo>
                    <a:pt x="1952" y="8376"/>
                  </a:lnTo>
                  <a:lnTo>
                    <a:pt x="1581" y="9043"/>
                  </a:lnTo>
                  <a:lnTo>
                    <a:pt x="1260" y="9760"/>
                  </a:lnTo>
                  <a:lnTo>
                    <a:pt x="988" y="10501"/>
                  </a:lnTo>
                  <a:lnTo>
                    <a:pt x="717" y="11242"/>
                  </a:lnTo>
                  <a:lnTo>
                    <a:pt x="519" y="11984"/>
                  </a:lnTo>
                  <a:lnTo>
                    <a:pt x="321" y="12774"/>
                  </a:lnTo>
                  <a:lnTo>
                    <a:pt x="198" y="13540"/>
                  </a:lnTo>
                  <a:lnTo>
                    <a:pt x="99" y="14356"/>
                  </a:lnTo>
                  <a:lnTo>
                    <a:pt x="25" y="15171"/>
                  </a:lnTo>
                  <a:lnTo>
                    <a:pt x="0" y="15986"/>
                  </a:lnTo>
                  <a:lnTo>
                    <a:pt x="25" y="16802"/>
                  </a:lnTo>
                  <a:lnTo>
                    <a:pt x="99" y="17617"/>
                  </a:lnTo>
                  <a:lnTo>
                    <a:pt x="198" y="18408"/>
                  </a:lnTo>
                  <a:lnTo>
                    <a:pt x="321" y="19198"/>
                  </a:lnTo>
                  <a:lnTo>
                    <a:pt x="519" y="19964"/>
                  </a:lnTo>
                  <a:lnTo>
                    <a:pt x="717" y="20730"/>
                  </a:lnTo>
                  <a:lnTo>
                    <a:pt x="988" y="21472"/>
                  </a:lnTo>
                  <a:lnTo>
                    <a:pt x="1260" y="22188"/>
                  </a:lnTo>
                  <a:lnTo>
                    <a:pt x="1581" y="22905"/>
                  </a:lnTo>
                  <a:lnTo>
                    <a:pt x="1952" y="23596"/>
                  </a:lnTo>
                  <a:lnTo>
                    <a:pt x="2323" y="24264"/>
                  </a:lnTo>
                  <a:lnTo>
                    <a:pt x="2743" y="24906"/>
                  </a:lnTo>
                  <a:lnTo>
                    <a:pt x="3187" y="25548"/>
                  </a:lnTo>
                  <a:lnTo>
                    <a:pt x="3657" y="26141"/>
                  </a:lnTo>
                  <a:lnTo>
                    <a:pt x="4176" y="26734"/>
                  </a:lnTo>
                  <a:lnTo>
                    <a:pt x="4695" y="27278"/>
                  </a:lnTo>
                  <a:lnTo>
                    <a:pt x="5263" y="27822"/>
                  </a:lnTo>
                  <a:lnTo>
                    <a:pt x="5831" y="28316"/>
                  </a:lnTo>
                  <a:lnTo>
                    <a:pt x="6449" y="28785"/>
                  </a:lnTo>
                  <a:lnTo>
                    <a:pt x="7067" y="29230"/>
                  </a:lnTo>
                  <a:lnTo>
                    <a:pt x="7709" y="29650"/>
                  </a:lnTo>
                  <a:lnTo>
                    <a:pt x="8376" y="30045"/>
                  </a:lnTo>
                  <a:lnTo>
                    <a:pt x="9068" y="30391"/>
                  </a:lnTo>
                  <a:lnTo>
                    <a:pt x="9784" y="30712"/>
                  </a:lnTo>
                  <a:lnTo>
                    <a:pt x="10501" y="31009"/>
                  </a:lnTo>
                  <a:lnTo>
                    <a:pt x="11242" y="31256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75"/>
                  </a:lnTo>
                  <a:lnTo>
                    <a:pt x="14355" y="31898"/>
                  </a:lnTo>
                  <a:lnTo>
                    <a:pt x="15171" y="31948"/>
                  </a:lnTo>
                  <a:lnTo>
                    <a:pt x="15986" y="31973"/>
                  </a:lnTo>
                  <a:lnTo>
                    <a:pt x="16826" y="31948"/>
                  </a:lnTo>
                  <a:lnTo>
                    <a:pt x="17642" y="31898"/>
                  </a:lnTo>
                  <a:lnTo>
                    <a:pt x="18432" y="31775"/>
                  </a:lnTo>
                  <a:lnTo>
                    <a:pt x="19223" y="31651"/>
                  </a:lnTo>
                  <a:lnTo>
                    <a:pt x="19989" y="31478"/>
                  </a:lnTo>
                  <a:lnTo>
                    <a:pt x="20755" y="31256"/>
                  </a:lnTo>
                  <a:lnTo>
                    <a:pt x="21496" y="31009"/>
                  </a:lnTo>
                  <a:lnTo>
                    <a:pt x="22213" y="30712"/>
                  </a:lnTo>
                  <a:lnTo>
                    <a:pt x="22929" y="30391"/>
                  </a:lnTo>
                  <a:lnTo>
                    <a:pt x="23621" y="30045"/>
                  </a:lnTo>
                  <a:lnTo>
                    <a:pt x="24288" y="29650"/>
                  </a:lnTo>
                  <a:lnTo>
                    <a:pt x="24931" y="29230"/>
                  </a:lnTo>
                  <a:lnTo>
                    <a:pt x="25548" y="28785"/>
                  </a:lnTo>
                  <a:lnTo>
                    <a:pt x="26166" y="28316"/>
                  </a:lnTo>
                  <a:lnTo>
                    <a:pt x="26734" y="27822"/>
                  </a:lnTo>
                  <a:lnTo>
                    <a:pt x="27302" y="27278"/>
                  </a:lnTo>
                  <a:lnTo>
                    <a:pt x="27821" y="26734"/>
                  </a:lnTo>
                  <a:lnTo>
                    <a:pt x="28340" y="26141"/>
                  </a:lnTo>
                  <a:lnTo>
                    <a:pt x="28810" y="25548"/>
                  </a:lnTo>
                  <a:lnTo>
                    <a:pt x="29254" y="24906"/>
                  </a:lnTo>
                  <a:lnTo>
                    <a:pt x="29674" y="24264"/>
                  </a:lnTo>
                  <a:lnTo>
                    <a:pt x="30045" y="23596"/>
                  </a:lnTo>
                  <a:lnTo>
                    <a:pt x="30416" y="22905"/>
                  </a:lnTo>
                  <a:lnTo>
                    <a:pt x="30737" y="22188"/>
                  </a:lnTo>
                  <a:lnTo>
                    <a:pt x="31009" y="21472"/>
                  </a:lnTo>
                  <a:lnTo>
                    <a:pt x="31256" y="20730"/>
                  </a:lnTo>
                  <a:lnTo>
                    <a:pt x="31478" y="19964"/>
                  </a:lnTo>
                  <a:lnTo>
                    <a:pt x="31651" y="19198"/>
                  </a:lnTo>
                  <a:lnTo>
                    <a:pt x="31799" y="18408"/>
                  </a:lnTo>
                  <a:lnTo>
                    <a:pt x="31898" y="17617"/>
                  </a:lnTo>
                  <a:lnTo>
                    <a:pt x="31972" y="16802"/>
                  </a:lnTo>
                  <a:lnTo>
                    <a:pt x="31997" y="15986"/>
                  </a:lnTo>
                  <a:lnTo>
                    <a:pt x="31972" y="15171"/>
                  </a:lnTo>
                  <a:lnTo>
                    <a:pt x="31898" y="14356"/>
                  </a:lnTo>
                  <a:lnTo>
                    <a:pt x="31799" y="13540"/>
                  </a:lnTo>
                  <a:lnTo>
                    <a:pt x="31651" y="12774"/>
                  </a:lnTo>
                  <a:lnTo>
                    <a:pt x="31478" y="11984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37" y="9760"/>
                  </a:lnTo>
                  <a:lnTo>
                    <a:pt x="30416" y="9043"/>
                  </a:lnTo>
                  <a:lnTo>
                    <a:pt x="30045" y="8376"/>
                  </a:lnTo>
                  <a:lnTo>
                    <a:pt x="29674" y="7684"/>
                  </a:lnTo>
                  <a:lnTo>
                    <a:pt x="29254" y="7042"/>
                  </a:lnTo>
                  <a:lnTo>
                    <a:pt x="28810" y="6424"/>
                  </a:lnTo>
                  <a:lnTo>
                    <a:pt x="28340" y="5807"/>
                  </a:lnTo>
                  <a:lnTo>
                    <a:pt x="27821" y="5238"/>
                  </a:lnTo>
                  <a:lnTo>
                    <a:pt x="27302" y="4670"/>
                  </a:lnTo>
                  <a:lnTo>
                    <a:pt x="26734" y="4151"/>
                  </a:lnTo>
                  <a:lnTo>
                    <a:pt x="26166" y="3657"/>
                  </a:lnTo>
                  <a:lnTo>
                    <a:pt x="25548" y="3163"/>
                  </a:lnTo>
                  <a:lnTo>
                    <a:pt x="24931" y="2718"/>
                  </a:lnTo>
                  <a:lnTo>
                    <a:pt x="24288" y="2298"/>
                  </a:lnTo>
                  <a:lnTo>
                    <a:pt x="23621" y="1927"/>
                  </a:lnTo>
                  <a:lnTo>
                    <a:pt x="22929" y="1581"/>
                  </a:lnTo>
                  <a:lnTo>
                    <a:pt x="22213" y="1260"/>
                  </a:lnTo>
                  <a:lnTo>
                    <a:pt x="21496" y="964"/>
                  </a:lnTo>
                  <a:lnTo>
                    <a:pt x="20755" y="717"/>
                  </a:lnTo>
                  <a:lnTo>
                    <a:pt x="19989" y="494"/>
                  </a:lnTo>
                  <a:lnTo>
                    <a:pt x="19223" y="321"/>
                  </a:lnTo>
                  <a:lnTo>
                    <a:pt x="18432" y="173"/>
                  </a:lnTo>
                  <a:lnTo>
                    <a:pt x="17642" y="74"/>
                  </a:lnTo>
                  <a:lnTo>
                    <a:pt x="16826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01073" y="3546587"/>
              <a:ext cx="156156" cy="156190"/>
            </a:xfrm>
            <a:custGeom>
              <a:rect b="b" l="l" r="r" t="t"/>
              <a:pathLst>
                <a:path extrusionOk="0" h="4523" w="4522">
                  <a:moveTo>
                    <a:pt x="2026" y="1"/>
                  </a:moveTo>
                  <a:lnTo>
                    <a:pt x="1804" y="50"/>
                  </a:lnTo>
                  <a:lnTo>
                    <a:pt x="1606" y="100"/>
                  </a:lnTo>
                  <a:lnTo>
                    <a:pt x="1384" y="174"/>
                  </a:lnTo>
                  <a:lnTo>
                    <a:pt x="1186" y="273"/>
                  </a:lnTo>
                  <a:lnTo>
                    <a:pt x="1013" y="371"/>
                  </a:lnTo>
                  <a:lnTo>
                    <a:pt x="840" y="520"/>
                  </a:lnTo>
                  <a:lnTo>
                    <a:pt x="667" y="668"/>
                  </a:lnTo>
                  <a:lnTo>
                    <a:pt x="519" y="816"/>
                  </a:lnTo>
                  <a:lnTo>
                    <a:pt x="395" y="989"/>
                  </a:lnTo>
                  <a:lnTo>
                    <a:pt x="272" y="1187"/>
                  </a:lnTo>
                  <a:lnTo>
                    <a:pt x="198" y="1385"/>
                  </a:lnTo>
                  <a:lnTo>
                    <a:pt x="99" y="1582"/>
                  </a:lnTo>
                  <a:lnTo>
                    <a:pt x="49" y="1805"/>
                  </a:lnTo>
                  <a:lnTo>
                    <a:pt x="25" y="2027"/>
                  </a:lnTo>
                  <a:lnTo>
                    <a:pt x="0" y="2249"/>
                  </a:lnTo>
                  <a:lnTo>
                    <a:pt x="25" y="2496"/>
                  </a:lnTo>
                  <a:lnTo>
                    <a:pt x="49" y="2719"/>
                  </a:lnTo>
                  <a:lnTo>
                    <a:pt x="99" y="2916"/>
                  </a:lnTo>
                  <a:lnTo>
                    <a:pt x="198" y="3139"/>
                  </a:lnTo>
                  <a:lnTo>
                    <a:pt x="272" y="3336"/>
                  </a:lnTo>
                  <a:lnTo>
                    <a:pt x="395" y="3509"/>
                  </a:lnTo>
                  <a:lnTo>
                    <a:pt x="519" y="3682"/>
                  </a:lnTo>
                  <a:lnTo>
                    <a:pt x="667" y="3855"/>
                  </a:lnTo>
                  <a:lnTo>
                    <a:pt x="840" y="4004"/>
                  </a:lnTo>
                  <a:lnTo>
                    <a:pt x="1013" y="4127"/>
                  </a:lnTo>
                  <a:lnTo>
                    <a:pt x="1186" y="4251"/>
                  </a:lnTo>
                  <a:lnTo>
                    <a:pt x="1384" y="4350"/>
                  </a:lnTo>
                  <a:lnTo>
                    <a:pt x="1606" y="4424"/>
                  </a:lnTo>
                  <a:lnTo>
                    <a:pt x="1804" y="4473"/>
                  </a:lnTo>
                  <a:lnTo>
                    <a:pt x="2026" y="4498"/>
                  </a:lnTo>
                  <a:lnTo>
                    <a:pt x="2273" y="4522"/>
                  </a:lnTo>
                  <a:lnTo>
                    <a:pt x="2496" y="4498"/>
                  </a:lnTo>
                  <a:lnTo>
                    <a:pt x="2718" y="4473"/>
                  </a:lnTo>
                  <a:lnTo>
                    <a:pt x="2940" y="4424"/>
                  </a:lnTo>
                  <a:lnTo>
                    <a:pt x="3138" y="4350"/>
                  </a:lnTo>
                  <a:lnTo>
                    <a:pt x="3336" y="4251"/>
                  </a:lnTo>
                  <a:lnTo>
                    <a:pt x="3533" y="4127"/>
                  </a:lnTo>
                  <a:lnTo>
                    <a:pt x="3706" y="4004"/>
                  </a:lnTo>
                  <a:lnTo>
                    <a:pt x="3854" y="3855"/>
                  </a:lnTo>
                  <a:lnTo>
                    <a:pt x="4003" y="3682"/>
                  </a:lnTo>
                  <a:lnTo>
                    <a:pt x="4151" y="3509"/>
                  </a:lnTo>
                  <a:lnTo>
                    <a:pt x="4250" y="3336"/>
                  </a:lnTo>
                  <a:lnTo>
                    <a:pt x="4349" y="3139"/>
                  </a:lnTo>
                  <a:lnTo>
                    <a:pt x="4423" y="2916"/>
                  </a:lnTo>
                  <a:lnTo>
                    <a:pt x="4472" y="2719"/>
                  </a:lnTo>
                  <a:lnTo>
                    <a:pt x="4522" y="2496"/>
                  </a:lnTo>
                  <a:lnTo>
                    <a:pt x="4522" y="2249"/>
                  </a:lnTo>
                  <a:lnTo>
                    <a:pt x="4522" y="2027"/>
                  </a:lnTo>
                  <a:lnTo>
                    <a:pt x="4472" y="1805"/>
                  </a:lnTo>
                  <a:lnTo>
                    <a:pt x="4423" y="1582"/>
                  </a:lnTo>
                  <a:lnTo>
                    <a:pt x="4349" y="1385"/>
                  </a:lnTo>
                  <a:lnTo>
                    <a:pt x="4250" y="1187"/>
                  </a:lnTo>
                  <a:lnTo>
                    <a:pt x="4151" y="989"/>
                  </a:lnTo>
                  <a:lnTo>
                    <a:pt x="4003" y="816"/>
                  </a:lnTo>
                  <a:lnTo>
                    <a:pt x="3854" y="668"/>
                  </a:lnTo>
                  <a:lnTo>
                    <a:pt x="3706" y="520"/>
                  </a:lnTo>
                  <a:lnTo>
                    <a:pt x="3533" y="371"/>
                  </a:lnTo>
                  <a:lnTo>
                    <a:pt x="3336" y="273"/>
                  </a:lnTo>
                  <a:lnTo>
                    <a:pt x="3138" y="174"/>
                  </a:lnTo>
                  <a:lnTo>
                    <a:pt x="2940" y="100"/>
                  </a:lnTo>
                  <a:lnTo>
                    <a:pt x="2718" y="50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233939" y="3631999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4201" y="0"/>
                  </a:moveTo>
                  <a:lnTo>
                    <a:pt x="4053" y="25"/>
                  </a:lnTo>
                  <a:lnTo>
                    <a:pt x="3880" y="75"/>
                  </a:lnTo>
                  <a:lnTo>
                    <a:pt x="3732" y="149"/>
                  </a:lnTo>
                  <a:lnTo>
                    <a:pt x="3583" y="272"/>
                  </a:lnTo>
                  <a:lnTo>
                    <a:pt x="248" y="3583"/>
                  </a:lnTo>
                  <a:lnTo>
                    <a:pt x="149" y="3731"/>
                  </a:lnTo>
                  <a:lnTo>
                    <a:pt x="75" y="3880"/>
                  </a:lnTo>
                  <a:lnTo>
                    <a:pt x="26" y="4053"/>
                  </a:lnTo>
                  <a:lnTo>
                    <a:pt x="1" y="4226"/>
                  </a:lnTo>
                  <a:lnTo>
                    <a:pt x="26" y="4374"/>
                  </a:lnTo>
                  <a:lnTo>
                    <a:pt x="75" y="4547"/>
                  </a:lnTo>
                  <a:lnTo>
                    <a:pt x="149" y="4695"/>
                  </a:lnTo>
                  <a:lnTo>
                    <a:pt x="248" y="4843"/>
                  </a:lnTo>
                  <a:lnTo>
                    <a:pt x="396" y="4942"/>
                  </a:lnTo>
                  <a:lnTo>
                    <a:pt x="544" y="5041"/>
                  </a:lnTo>
                  <a:lnTo>
                    <a:pt x="717" y="5090"/>
                  </a:lnTo>
                  <a:lnTo>
                    <a:pt x="1063" y="5090"/>
                  </a:lnTo>
                  <a:lnTo>
                    <a:pt x="1211" y="5041"/>
                  </a:lnTo>
                  <a:lnTo>
                    <a:pt x="1360" y="4942"/>
                  </a:lnTo>
                  <a:lnTo>
                    <a:pt x="1508" y="4843"/>
                  </a:lnTo>
                  <a:lnTo>
                    <a:pt x="4844" y="1508"/>
                  </a:lnTo>
                  <a:lnTo>
                    <a:pt x="4942" y="1384"/>
                  </a:lnTo>
                  <a:lnTo>
                    <a:pt x="5017" y="1211"/>
                  </a:lnTo>
                  <a:lnTo>
                    <a:pt x="5066" y="1063"/>
                  </a:lnTo>
                  <a:lnTo>
                    <a:pt x="5091" y="890"/>
                  </a:lnTo>
                  <a:lnTo>
                    <a:pt x="5066" y="717"/>
                  </a:lnTo>
                  <a:lnTo>
                    <a:pt x="5017" y="569"/>
                  </a:lnTo>
                  <a:lnTo>
                    <a:pt x="4942" y="396"/>
                  </a:lnTo>
                  <a:lnTo>
                    <a:pt x="4844" y="272"/>
                  </a:lnTo>
                  <a:lnTo>
                    <a:pt x="4695" y="149"/>
                  </a:lnTo>
                  <a:lnTo>
                    <a:pt x="4547" y="75"/>
                  </a:lnTo>
                  <a:lnTo>
                    <a:pt x="4374" y="2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233939" y="3631999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890" y="0"/>
                  </a:moveTo>
                  <a:lnTo>
                    <a:pt x="717" y="25"/>
                  </a:lnTo>
                  <a:lnTo>
                    <a:pt x="544" y="75"/>
                  </a:lnTo>
                  <a:lnTo>
                    <a:pt x="396" y="149"/>
                  </a:lnTo>
                  <a:lnTo>
                    <a:pt x="248" y="272"/>
                  </a:lnTo>
                  <a:lnTo>
                    <a:pt x="149" y="396"/>
                  </a:lnTo>
                  <a:lnTo>
                    <a:pt x="75" y="569"/>
                  </a:lnTo>
                  <a:lnTo>
                    <a:pt x="26" y="717"/>
                  </a:lnTo>
                  <a:lnTo>
                    <a:pt x="1" y="890"/>
                  </a:lnTo>
                  <a:lnTo>
                    <a:pt x="26" y="1063"/>
                  </a:lnTo>
                  <a:lnTo>
                    <a:pt x="75" y="1211"/>
                  </a:lnTo>
                  <a:lnTo>
                    <a:pt x="149" y="1384"/>
                  </a:lnTo>
                  <a:lnTo>
                    <a:pt x="248" y="1508"/>
                  </a:lnTo>
                  <a:lnTo>
                    <a:pt x="3583" y="4843"/>
                  </a:lnTo>
                  <a:lnTo>
                    <a:pt x="3732" y="4942"/>
                  </a:lnTo>
                  <a:lnTo>
                    <a:pt x="3880" y="5041"/>
                  </a:lnTo>
                  <a:lnTo>
                    <a:pt x="4053" y="5090"/>
                  </a:lnTo>
                  <a:lnTo>
                    <a:pt x="4374" y="5090"/>
                  </a:lnTo>
                  <a:lnTo>
                    <a:pt x="4547" y="5041"/>
                  </a:lnTo>
                  <a:lnTo>
                    <a:pt x="4695" y="4942"/>
                  </a:lnTo>
                  <a:lnTo>
                    <a:pt x="4844" y="4843"/>
                  </a:lnTo>
                  <a:lnTo>
                    <a:pt x="4942" y="4695"/>
                  </a:lnTo>
                  <a:lnTo>
                    <a:pt x="5017" y="4547"/>
                  </a:lnTo>
                  <a:lnTo>
                    <a:pt x="5066" y="4374"/>
                  </a:lnTo>
                  <a:lnTo>
                    <a:pt x="5091" y="4226"/>
                  </a:lnTo>
                  <a:lnTo>
                    <a:pt x="5066" y="4053"/>
                  </a:lnTo>
                  <a:lnTo>
                    <a:pt x="5017" y="3880"/>
                  </a:lnTo>
                  <a:lnTo>
                    <a:pt x="4942" y="3731"/>
                  </a:lnTo>
                  <a:lnTo>
                    <a:pt x="4844" y="3583"/>
                  </a:lnTo>
                  <a:lnTo>
                    <a:pt x="1508" y="272"/>
                  </a:lnTo>
                  <a:lnTo>
                    <a:pt x="1360" y="149"/>
                  </a:lnTo>
                  <a:lnTo>
                    <a:pt x="1211" y="75"/>
                  </a:lnTo>
                  <a:lnTo>
                    <a:pt x="1063" y="25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4"/>
          <p:cNvSpPr/>
          <p:nvPr/>
        </p:nvSpPr>
        <p:spPr>
          <a:xfrm flipH="1" rot="-5400000">
            <a:off x="8421322" y="1658669"/>
            <a:ext cx="1104108" cy="1104971"/>
          </a:xfrm>
          <a:custGeom>
            <a:rect b="b" l="l" r="r" t="t"/>
            <a:pathLst>
              <a:path extrusionOk="0" h="31998" w="31973">
                <a:moveTo>
                  <a:pt x="15986" y="717"/>
                </a:moveTo>
                <a:lnTo>
                  <a:pt x="16777" y="741"/>
                </a:lnTo>
                <a:lnTo>
                  <a:pt x="17543" y="791"/>
                </a:lnTo>
                <a:lnTo>
                  <a:pt x="18309" y="889"/>
                </a:lnTo>
                <a:lnTo>
                  <a:pt x="19075" y="1038"/>
                </a:lnTo>
                <a:lnTo>
                  <a:pt x="19816" y="1186"/>
                </a:lnTo>
                <a:lnTo>
                  <a:pt x="20533" y="1408"/>
                </a:lnTo>
                <a:lnTo>
                  <a:pt x="21249" y="1655"/>
                </a:lnTo>
                <a:lnTo>
                  <a:pt x="21941" y="1927"/>
                </a:lnTo>
                <a:lnTo>
                  <a:pt x="22608" y="2224"/>
                </a:lnTo>
                <a:lnTo>
                  <a:pt x="23275" y="2570"/>
                </a:lnTo>
                <a:lnTo>
                  <a:pt x="23918" y="2940"/>
                </a:lnTo>
                <a:lnTo>
                  <a:pt x="24535" y="3336"/>
                </a:lnTo>
                <a:lnTo>
                  <a:pt x="25128" y="3756"/>
                </a:lnTo>
                <a:lnTo>
                  <a:pt x="25697" y="4200"/>
                </a:lnTo>
                <a:lnTo>
                  <a:pt x="26265" y="4695"/>
                </a:lnTo>
                <a:lnTo>
                  <a:pt x="26784" y="5189"/>
                </a:lnTo>
                <a:lnTo>
                  <a:pt x="27303" y="5732"/>
                </a:lnTo>
                <a:lnTo>
                  <a:pt x="27772" y="6276"/>
                </a:lnTo>
                <a:lnTo>
                  <a:pt x="28242" y="6869"/>
                </a:lnTo>
                <a:lnTo>
                  <a:pt x="28662" y="7462"/>
                </a:lnTo>
                <a:lnTo>
                  <a:pt x="29057" y="8080"/>
                </a:lnTo>
                <a:lnTo>
                  <a:pt x="29428" y="8722"/>
                </a:lnTo>
                <a:lnTo>
                  <a:pt x="29774" y="9389"/>
                </a:lnTo>
                <a:lnTo>
                  <a:pt x="30070" y="10056"/>
                </a:lnTo>
                <a:lnTo>
                  <a:pt x="30342" y="10748"/>
                </a:lnTo>
                <a:lnTo>
                  <a:pt x="30589" y="11465"/>
                </a:lnTo>
                <a:lnTo>
                  <a:pt x="30787" y="12181"/>
                </a:lnTo>
                <a:lnTo>
                  <a:pt x="30960" y="12922"/>
                </a:lnTo>
                <a:lnTo>
                  <a:pt x="31108" y="13664"/>
                </a:lnTo>
                <a:lnTo>
                  <a:pt x="31207" y="14430"/>
                </a:lnTo>
                <a:lnTo>
                  <a:pt x="31256" y="15220"/>
                </a:lnTo>
                <a:lnTo>
                  <a:pt x="31281" y="16011"/>
                </a:lnTo>
                <a:lnTo>
                  <a:pt x="31256" y="16777"/>
                </a:lnTo>
                <a:lnTo>
                  <a:pt x="31207" y="17568"/>
                </a:lnTo>
                <a:lnTo>
                  <a:pt x="31108" y="18333"/>
                </a:lnTo>
                <a:lnTo>
                  <a:pt x="30960" y="19075"/>
                </a:lnTo>
                <a:lnTo>
                  <a:pt x="30787" y="19816"/>
                </a:lnTo>
                <a:lnTo>
                  <a:pt x="30589" y="20532"/>
                </a:lnTo>
                <a:lnTo>
                  <a:pt x="30342" y="21249"/>
                </a:lnTo>
                <a:lnTo>
                  <a:pt x="30070" y="21941"/>
                </a:lnTo>
                <a:lnTo>
                  <a:pt x="29774" y="22608"/>
                </a:lnTo>
                <a:lnTo>
                  <a:pt x="29428" y="23275"/>
                </a:lnTo>
                <a:lnTo>
                  <a:pt x="29057" y="23918"/>
                </a:lnTo>
                <a:lnTo>
                  <a:pt x="28662" y="24535"/>
                </a:lnTo>
                <a:lnTo>
                  <a:pt x="28242" y="25128"/>
                </a:lnTo>
                <a:lnTo>
                  <a:pt x="27772" y="25721"/>
                </a:lnTo>
                <a:lnTo>
                  <a:pt x="27303" y="26265"/>
                </a:lnTo>
                <a:lnTo>
                  <a:pt x="26784" y="26808"/>
                </a:lnTo>
                <a:lnTo>
                  <a:pt x="26265" y="27303"/>
                </a:lnTo>
                <a:lnTo>
                  <a:pt x="25697" y="27797"/>
                </a:lnTo>
                <a:lnTo>
                  <a:pt x="25128" y="28241"/>
                </a:lnTo>
                <a:lnTo>
                  <a:pt x="24535" y="28661"/>
                </a:lnTo>
                <a:lnTo>
                  <a:pt x="23918" y="29057"/>
                </a:lnTo>
                <a:lnTo>
                  <a:pt x="23275" y="29427"/>
                </a:lnTo>
                <a:lnTo>
                  <a:pt x="22608" y="29773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3" y="30589"/>
                </a:lnTo>
                <a:lnTo>
                  <a:pt x="19816" y="30811"/>
                </a:lnTo>
                <a:lnTo>
                  <a:pt x="19075" y="30959"/>
                </a:lnTo>
                <a:lnTo>
                  <a:pt x="18309" y="31108"/>
                </a:lnTo>
                <a:lnTo>
                  <a:pt x="17543" y="31206"/>
                </a:lnTo>
                <a:lnTo>
                  <a:pt x="16777" y="31256"/>
                </a:lnTo>
                <a:lnTo>
                  <a:pt x="15986" y="31281"/>
                </a:lnTo>
                <a:lnTo>
                  <a:pt x="15196" y="31256"/>
                </a:lnTo>
                <a:lnTo>
                  <a:pt x="14430" y="31206"/>
                </a:lnTo>
                <a:lnTo>
                  <a:pt x="13664" y="31108"/>
                </a:lnTo>
                <a:lnTo>
                  <a:pt x="12923" y="30959"/>
                </a:lnTo>
                <a:lnTo>
                  <a:pt x="12181" y="30811"/>
                </a:lnTo>
                <a:lnTo>
                  <a:pt x="11440" y="30589"/>
                </a:lnTo>
                <a:lnTo>
                  <a:pt x="10748" y="30342"/>
                </a:lnTo>
                <a:lnTo>
                  <a:pt x="10057" y="30070"/>
                </a:lnTo>
                <a:lnTo>
                  <a:pt x="9365" y="29773"/>
                </a:lnTo>
                <a:lnTo>
                  <a:pt x="8722" y="29427"/>
                </a:lnTo>
                <a:lnTo>
                  <a:pt x="8080" y="29057"/>
                </a:lnTo>
                <a:lnTo>
                  <a:pt x="7462" y="28661"/>
                </a:lnTo>
                <a:lnTo>
                  <a:pt x="6845" y="28241"/>
                </a:lnTo>
                <a:lnTo>
                  <a:pt x="6276" y="27797"/>
                </a:lnTo>
                <a:lnTo>
                  <a:pt x="5708" y="27303"/>
                </a:lnTo>
                <a:lnTo>
                  <a:pt x="5189" y="26808"/>
                </a:lnTo>
                <a:lnTo>
                  <a:pt x="4670" y="26265"/>
                </a:lnTo>
                <a:lnTo>
                  <a:pt x="4201" y="25721"/>
                </a:lnTo>
                <a:lnTo>
                  <a:pt x="3756" y="25128"/>
                </a:lnTo>
                <a:lnTo>
                  <a:pt x="3311" y="24535"/>
                </a:lnTo>
                <a:lnTo>
                  <a:pt x="2916" y="23918"/>
                </a:lnTo>
                <a:lnTo>
                  <a:pt x="2545" y="23275"/>
                </a:lnTo>
                <a:lnTo>
                  <a:pt x="2224" y="22608"/>
                </a:lnTo>
                <a:lnTo>
                  <a:pt x="1903" y="21941"/>
                </a:lnTo>
                <a:lnTo>
                  <a:pt x="1631" y="21249"/>
                </a:lnTo>
                <a:lnTo>
                  <a:pt x="1384" y="20532"/>
                </a:lnTo>
                <a:lnTo>
                  <a:pt x="1186" y="19816"/>
                </a:lnTo>
                <a:lnTo>
                  <a:pt x="1013" y="19075"/>
                </a:lnTo>
                <a:lnTo>
                  <a:pt x="890" y="18333"/>
                </a:lnTo>
                <a:lnTo>
                  <a:pt x="791" y="17568"/>
                </a:lnTo>
                <a:lnTo>
                  <a:pt x="717" y="16777"/>
                </a:lnTo>
                <a:lnTo>
                  <a:pt x="717" y="16011"/>
                </a:lnTo>
                <a:lnTo>
                  <a:pt x="717" y="15220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922"/>
                </a:lnTo>
                <a:lnTo>
                  <a:pt x="1186" y="12181"/>
                </a:lnTo>
                <a:lnTo>
                  <a:pt x="1384" y="11465"/>
                </a:lnTo>
                <a:lnTo>
                  <a:pt x="1631" y="10748"/>
                </a:lnTo>
                <a:lnTo>
                  <a:pt x="1903" y="10056"/>
                </a:lnTo>
                <a:lnTo>
                  <a:pt x="2224" y="9389"/>
                </a:lnTo>
                <a:lnTo>
                  <a:pt x="2545" y="8722"/>
                </a:lnTo>
                <a:lnTo>
                  <a:pt x="2916" y="8080"/>
                </a:lnTo>
                <a:lnTo>
                  <a:pt x="3311" y="7462"/>
                </a:lnTo>
                <a:lnTo>
                  <a:pt x="3756" y="6869"/>
                </a:lnTo>
                <a:lnTo>
                  <a:pt x="4201" y="6276"/>
                </a:lnTo>
                <a:lnTo>
                  <a:pt x="4670" y="5732"/>
                </a:lnTo>
                <a:lnTo>
                  <a:pt x="5189" y="5189"/>
                </a:lnTo>
                <a:lnTo>
                  <a:pt x="5708" y="4695"/>
                </a:lnTo>
                <a:lnTo>
                  <a:pt x="6276" y="4200"/>
                </a:lnTo>
                <a:lnTo>
                  <a:pt x="6845" y="3756"/>
                </a:lnTo>
                <a:lnTo>
                  <a:pt x="7462" y="3336"/>
                </a:lnTo>
                <a:lnTo>
                  <a:pt x="8080" y="2940"/>
                </a:lnTo>
                <a:lnTo>
                  <a:pt x="8722" y="2570"/>
                </a:lnTo>
                <a:lnTo>
                  <a:pt x="9365" y="2224"/>
                </a:lnTo>
                <a:lnTo>
                  <a:pt x="10057" y="1927"/>
                </a:lnTo>
                <a:lnTo>
                  <a:pt x="10748" y="1655"/>
                </a:lnTo>
                <a:lnTo>
                  <a:pt x="11440" y="1408"/>
                </a:lnTo>
                <a:lnTo>
                  <a:pt x="12181" y="1186"/>
                </a:lnTo>
                <a:lnTo>
                  <a:pt x="12923" y="1038"/>
                </a:lnTo>
                <a:lnTo>
                  <a:pt x="13664" y="889"/>
                </a:lnTo>
                <a:lnTo>
                  <a:pt x="14430" y="791"/>
                </a:lnTo>
                <a:lnTo>
                  <a:pt x="15196" y="741"/>
                </a:lnTo>
                <a:lnTo>
                  <a:pt x="15986" y="717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6" y="99"/>
                </a:lnTo>
                <a:lnTo>
                  <a:pt x="13565" y="198"/>
                </a:lnTo>
                <a:lnTo>
                  <a:pt x="12774" y="346"/>
                </a:lnTo>
                <a:lnTo>
                  <a:pt x="12008" y="519"/>
                </a:lnTo>
                <a:lnTo>
                  <a:pt x="11243" y="741"/>
                </a:lnTo>
                <a:lnTo>
                  <a:pt x="10501" y="988"/>
                </a:lnTo>
                <a:lnTo>
                  <a:pt x="9760" y="1260"/>
                </a:lnTo>
                <a:lnTo>
                  <a:pt x="9068" y="1581"/>
                </a:lnTo>
                <a:lnTo>
                  <a:pt x="8376" y="1952"/>
                </a:lnTo>
                <a:lnTo>
                  <a:pt x="7709" y="2323"/>
                </a:lnTo>
                <a:lnTo>
                  <a:pt x="7067" y="2743"/>
                </a:lnTo>
                <a:lnTo>
                  <a:pt x="6424" y="3187"/>
                </a:lnTo>
                <a:lnTo>
                  <a:pt x="5831" y="3657"/>
                </a:lnTo>
                <a:lnTo>
                  <a:pt x="5238" y="4176"/>
                </a:lnTo>
                <a:lnTo>
                  <a:pt x="4695" y="4695"/>
                </a:lnTo>
                <a:lnTo>
                  <a:pt x="4151" y="5263"/>
                </a:lnTo>
                <a:lnTo>
                  <a:pt x="3657" y="5831"/>
                </a:lnTo>
                <a:lnTo>
                  <a:pt x="3188" y="6449"/>
                </a:lnTo>
                <a:lnTo>
                  <a:pt x="2743" y="7067"/>
                </a:lnTo>
                <a:lnTo>
                  <a:pt x="2323" y="7709"/>
                </a:lnTo>
                <a:lnTo>
                  <a:pt x="1928" y="8376"/>
                </a:lnTo>
                <a:lnTo>
                  <a:pt x="1582" y="9068"/>
                </a:lnTo>
                <a:lnTo>
                  <a:pt x="1260" y="9784"/>
                </a:lnTo>
                <a:lnTo>
                  <a:pt x="964" y="10501"/>
                </a:lnTo>
                <a:lnTo>
                  <a:pt x="717" y="11242"/>
                </a:lnTo>
                <a:lnTo>
                  <a:pt x="495" y="12008"/>
                </a:lnTo>
                <a:lnTo>
                  <a:pt x="322" y="12774"/>
                </a:lnTo>
                <a:lnTo>
                  <a:pt x="173" y="13565"/>
                </a:lnTo>
                <a:lnTo>
                  <a:pt x="74" y="14355"/>
                </a:lnTo>
                <a:lnTo>
                  <a:pt x="25" y="15171"/>
                </a:lnTo>
                <a:lnTo>
                  <a:pt x="0" y="16011"/>
                </a:lnTo>
                <a:lnTo>
                  <a:pt x="25" y="16826"/>
                </a:lnTo>
                <a:lnTo>
                  <a:pt x="74" y="17642"/>
                </a:lnTo>
                <a:lnTo>
                  <a:pt x="173" y="18432"/>
                </a:lnTo>
                <a:lnTo>
                  <a:pt x="322" y="19223"/>
                </a:lnTo>
                <a:lnTo>
                  <a:pt x="495" y="19989"/>
                </a:lnTo>
                <a:lnTo>
                  <a:pt x="717" y="20755"/>
                </a:lnTo>
                <a:lnTo>
                  <a:pt x="964" y="21496"/>
                </a:lnTo>
                <a:lnTo>
                  <a:pt x="1260" y="22213"/>
                </a:lnTo>
                <a:lnTo>
                  <a:pt x="1582" y="22929"/>
                </a:lnTo>
                <a:lnTo>
                  <a:pt x="1928" y="23621"/>
                </a:lnTo>
                <a:lnTo>
                  <a:pt x="2323" y="24288"/>
                </a:lnTo>
                <a:lnTo>
                  <a:pt x="2743" y="24931"/>
                </a:lnTo>
                <a:lnTo>
                  <a:pt x="3188" y="25548"/>
                </a:lnTo>
                <a:lnTo>
                  <a:pt x="3657" y="26166"/>
                </a:lnTo>
                <a:lnTo>
                  <a:pt x="4151" y="26734"/>
                </a:lnTo>
                <a:lnTo>
                  <a:pt x="4695" y="27303"/>
                </a:lnTo>
                <a:lnTo>
                  <a:pt x="5238" y="27821"/>
                </a:lnTo>
                <a:lnTo>
                  <a:pt x="5831" y="28340"/>
                </a:lnTo>
                <a:lnTo>
                  <a:pt x="6424" y="28810"/>
                </a:lnTo>
                <a:lnTo>
                  <a:pt x="7067" y="29254"/>
                </a:lnTo>
                <a:lnTo>
                  <a:pt x="7709" y="29675"/>
                </a:lnTo>
                <a:lnTo>
                  <a:pt x="8376" y="30045"/>
                </a:lnTo>
                <a:lnTo>
                  <a:pt x="9068" y="30416"/>
                </a:lnTo>
                <a:lnTo>
                  <a:pt x="9760" y="30737"/>
                </a:lnTo>
                <a:lnTo>
                  <a:pt x="10501" y="31009"/>
                </a:lnTo>
                <a:lnTo>
                  <a:pt x="11243" y="31281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99"/>
                </a:lnTo>
                <a:lnTo>
                  <a:pt x="14356" y="31898"/>
                </a:lnTo>
                <a:lnTo>
                  <a:pt x="15171" y="31972"/>
                </a:lnTo>
                <a:lnTo>
                  <a:pt x="15986" y="31997"/>
                </a:lnTo>
                <a:lnTo>
                  <a:pt x="16802" y="31972"/>
                </a:lnTo>
                <a:lnTo>
                  <a:pt x="17617" y="31898"/>
                </a:lnTo>
                <a:lnTo>
                  <a:pt x="18433" y="31799"/>
                </a:lnTo>
                <a:lnTo>
                  <a:pt x="19199" y="31651"/>
                </a:lnTo>
                <a:lnTo>
                  <a:pt x="19989" y="31478"/>
                </a:lnTo>
                <a:lnTo>
                  <a:pt x="20730" y="31281"/>
                </a:lnTo>
                <a:lnTo>
                  <a:pt x="21472" y="31009"/>
                </a:lnTo>
                <a:lnTo>
                  <a:pt x="22213" y="30737"/>
                </a:lnTo>
                <a:lnTo>
                  <a:pt x="22905" y="30416"/>
                </a:lnTo>
                <a:lnTo>
                  <a:pt x="23597" y="30045"/>
                </a:lnTo>
                <a:lnTo>
                  <a:pt x="24264" y="29675"/>
                </a:lnTo>
                <a:lnTo>
                  <a:pt x="24931" y="29254"/>
                </a:lnTo>
                <a:lnTo>
                  <a:pt x="25549" y="28810"/>
                </a:lnTo>
                <a:lnTo>
                  <a:pt x="26166" y="28340"/>
                </a:lnTo>
                <a:lnTo>
                  <a:pt x="26735" y="27821"/>
                </a:lnTo>
                <a:lnTo>
                  <a:pt x="27303" y="27303"/>
                </a:lnTo>
                <a:lnTo>
                  <a:pt x="27822" y="26734"/>
                </a:lnTo>
                <a:lnTo>
                  <a:pt x="28316" y="26166"/>
                </a:lnTo>
                <a:lnTo>
                  <a:pt x="28810" y="25548"/>
                </a:lnTo>
                <a:lnTo>
                  <a:pt x="29255" y="24931"/>
                </a:lnTo>
                <a:lnTo>
                  <a:pt x="29650" y="24288"/>
                </a:lnTo>
                <a:lnTo>
                  <a:pt x="30045" y="23621"/>
                </a:lnTo>
                <a:lnTo>
                  <a:pt x="30391" y="22929"/>
                </a:lnTo>
                <a:lnTo>
                  <a:pt x="30713" y="22213"/>
                </a:lnTo>
                <a:lnTo>
                  <a:pt x="31009" y="21496"/>
                </a:lnTo>
                <a:lnTo>
                  <a:pt x="31256" y="20755"/>
                </a:lnTo>
                <a:lnTo>
                  <a:pt x="31478" y="19989"/>
                </a:lnTo>
                <a:lnTo>
                  <a:pt x="31651" y="19223"/>
                </a:lnTo>
                <a:lnTo>
                  <a:pt x="31800" y="18432"/>
                </a:lnTo>
                <a:lnTo>
                  <a:pt x="31899" y="17642"/>
                </a:lnTo>
                <a:lnTo>
                  <a:pt x="31948" y="16826"/>
                </a:lnTo>
                <a:lnTo>
                  <a:pt x="31973" y="16011"/>
                </a:lnTo>
                <a:lnTo>
                  <a:pt x="31948" y="15171"/>
                </a:lnTo>
                <a:lnTo>
                  <a:pt x="31899" y="14355"/>
                </a:lnTo>
                <a:lnTo>
                  <a:pt x="31800" y="13565"/>
                </a:lnTo>
                <a:lnTo>
                  <a:pt x="31651" y="12774"/>
                </a:lnTo>
                <a:lnTo>
                  <a:pt x="31478" y="12008"/>
                </a:lnTo>
                <a:lnTo>
                  <a:pt x="31256" y="11242"/>
                </a:lnTo>
                <a:lnTo>
                  <a:pt x="31009" y="10501"/>
                </a:lnTo>
                <a:lnTo>
                  <a:pt x="30713" y="9784"/>
                </a:lnTo>
                <a:lnTo>
                  <a:pt x="30391" y="9068"/>
                </a:lnTo>
                <a:lnTo>
                  <a:pt x="30045" y="8376"/>
                </a:lnTo>
                <a:lnTo>
                  <a:pt x="29650" y="7709"/>
                </a:lnTo>
                <a:lnTo>
                  <a:pt x="29255" y="7067"/>
                </a:lnTo>
                <a:lnTo>
                  <a:pt x="28810" y="6449"/>
                </a:lnTo>
                <a:lnTo>
                  <a:pt x="28316" y="5831"/>
                </a:lnTo>
                <a:lnTo>
                  <a:pt x="27822" y="5263"/>
                </a:lnTo>
                <a:lnTo>
                  <a:pt x="27303" y="4695"/>
                </a:lnTo>
                <a:lnTo>
                  <a:pt x="26735" y="4176"/>
                </a:lnTo>
                <a:lnTo>
                  <a:pt x="26166" y="3657"/>
                </a:lnTo>
                <a:lnTo>
                  <a:pt x="25549" y="3187"/>
                </a:lnTo>
                <a:lnTo>
                  <a:pt x="24931" y="2743"/>
                </a:lnTo>
                <a:lnTo>
                  <a:pt x="24264" y="2323"/>
                </a:lnTo>
                <a:lnTo>
                  <a:pt x="23597" y="1952"/>
                </a:lnTo>
                <a:lnTo>
                  <a:pt x="22905" y="1581"/>
                </a:lnTo>
                <a:lnTo>
                  <a:pt x="22213" y="1260"/>
                </a:lnTo>
                <a:lnTo>
                  <a:pt x="21472" y="988"/>
                </a:lnTo>
                <a:lnTo>
                  <a:pt x="20730" y="741"/>
                </a:lnTo>
                <a:lnTo>
                  <a:pt x="19989" y="519"/>
                </a:lnTo>
                <a:lnTo>
                  <a:pt x="19199" y="346"/>
                </a:lnTo>
                <a:lnTo>
                  <a:pt x="18433" y="198"/>
                </a:lnTo>
                <a:lnTo>
                  <a:pt x="17617" y="99"/>
                </a:lnTo>
                <a:lnTo>
                  <a:pt x="16802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4"/>
          <p:cNvSpPr/>
          <p:nvPr/>
        </p:nvSpPr>
        <p:spPr>
          <a:xfrm flipH="1" rot="-5400000">
            <a:off x="8989528" y="3633126"/>
            <a:ext cx="53802" cy="53802"/>
          </a:xfrm>
          <a:custGeom>
            <a:rect b="b" l="l" r="r" t="t"/>
            <a:pathLst>
              <a:path extrusionOk="0" h="1558" w="1558">
                <a:moveTo>
                  <a:pt x="618" y="1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7"/>
                </a:lnTo>
                <a:lnTo>
                  <a:pt x="50" y="470"/>
                </a:lnTo>
                <a:lnTo>
                  <a:pt x="1" y="618"/>
                </a:lnTo>
                <a:lnTo>
                  <a:pt x="1" y="767"/>
                </a:lnTo>
                <a:lnTo>
                  <a:pt x="1" y="940"/>
                </a:lnTo>
                <a:lnTo>
                  <a:pt x="50" y="1088"/>
                </a:lnTo>
                <a:lnTo>
                  <a:pt x="124" y="1211"/>
                </a:lnTo>
                <a:lnTo>
                  <a:pt x="223" y="1335"/>
                </a:lnTo>
                <a:lnTo>
                  <a:pt x="346" y="1434"/>
                </a:lnTo>
                <a:lnTo>
                  <a:pt x="470" y="1508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8"/>
                </a:lnTo>
                <a:lnTo>
                  <a:pt x="1211" y="1434"/>
                </a:lnTo>
                <a:lnTo>
                  <a:pt x="1335" y="1335"/>
                </a:lnTo>
                <a:lnTo>
                  <a:pt x="1434" y="1211"/>
                </a:lnTo>
                <a:lnTo>
                  <a:pt x="1508" y="1088"/>
                </a:lnTo>
                <a:lnTo>
                  <a:pt x="1557" y="940"/>
                </a:lnTo>
                <a:lnTo>
                  <a:pt x="1557" y="767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7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4"/>
          <p:cNvSpPr/>
          <p:nvPr/>
        </p:nvSpPr>
        <p:spPr>
          <a:xfrm flipH="1" rot="-5400000">
            <a:off x="9005914" y="2468316"/>
            <a:ext cx="53767" cy="53767"/>
          </a:xfrm>
          <a:custGeom>
            <a:rect b="b" l="l" r="r" t="t"/>
            <a:pathLst>
              <a:path extrusionOk="0" h="1557" w="1557">
                <a:moveTo>
                  <a:pt x="618" y="0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6"/>
                </a:lnTo>
                <a:lnTo>
                  <a:pt x="50" y="470"/>
                </a:lnTo>
                <a:lnTo>
                  <a:pt x="0" y="618"/>
                </a:lnTo>
                <a:lnTo>
                  <a:pt x="0" y="791"/>
                </a:lnTo>
                <a:lnTo>
                  <a:pt x="0" y="939"/>
                </a:lnTo>
                <a:lnTo>
                  <a:pt x="50" y="1087"/>
                </a:lnTo>
                <a:lnTo>
                  <a:pt x="124" y="1211"/>
                </a:lnTo>
                <a:lnTo>
                  <a:pt x="223" y="1334"/>
                </a:lnTo>
                <a:lnTo>
                  <a:pt x="346" y="1433"/>
                </a:lnTo>
                <a:lnTo>
                  <a:pt x="470" y="1507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7"/>
                </a:lnTo>
                <a:lnTo>
                  <a:pt x="1211" y="1433"/>
                </a:lnTo>
                <a:lnTo>
                  <a:pt x="1335" y="1334"/>
                </a:lnTo>
                <a:lnTo>
                  <a:pt x="1433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57" y="791"/>
                </a:lnTo>
                <a:lnTo>
                  <a:pt x="1557" y="618"/>
                </a:lnTo>
                <a:lnTo>
                  <a:pt x="1508" y="470"/>
                </a:lnTo>
                <a:lnTo>
                  <a:pt x="1433" y="346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 flipH="1" rot="-5400000">
            <a:off x="8736577" y="682999"/>
            <a:ext cx="175805" cy="175770"/>
          </a:xfrm>
          <a:custGeom>
            <a:rect b="b" l="l" r="r" t="t"/>
            <a:pathLst>
              <a:path extrusionOk="0" h="5090" w="5091">
                <a:moveTo>
                  <a:pt x="4052" y="0"/>
                </a:moveTo>
                <a:lnTo>
                  <a:pt x="3879" y="49"/>
                </a:lnTo>
                <a:lnTo>
                  <a:pt x="3731" y="148"/>
                </a:lnTo>
                <a:lnTo>
                  <a:pt x="3583" y="247"/>
                </a:lnTo>
                <a:lnTo>
                  <a:pt x="272" y="3583"/>
                </a:lnTo>
                <a:lnTo>
                  <a:pt x="149" y="3706"/>
                </a:lnTo>
                <a:lnTo>
                  <a:pt x="74" y="3879"/>
                </a:lnTo>
                <a:lnTo>
                  <a:pt x="25" y="4027"/>
                </a:lnTo>
                <a:lnTo>
                  <a:pt x="0" y="4200"/>
                </a:lnTo>
                <a:lnTo>
                  <a:pt x="25" y="4373"/>
                </a:lnTo>
                <a:lnTo>
                  <a:pt x="74" y="4522"/>
                </a:lnTo>
                <a:lnTo>
                  <a:pt x="149" y="4695"/>
                </a:lnTo>
                <a:lnTo>
                  <a:pt x="272" y="4818"/>
                </a:lnTo>
                <a:lnTo>
                  <a:pt x="396" y="4942"/>
                </a:lnTo>
                <a:lnTo>
                  <a:pt x="544" y="5016"/>
                </a:lnTo>
                <a:lnTo>
                  <a:pt x="717" y="5065"/>
                </a:lnTo>
                <a:lnTo>
                  <a:pt x="890" y="5090"/>
                </a:lnTo>
                <a:lnTo>
                  <a:pt x="1063" y="5065"/>
                </a:lnTo>
                <a:lnTo>
                  <a:pt x="1211" y="5016"/>
                </a:lnTo>
                <a:lnTo>
                  <a:pt x="1359" y="4942"/>
                </a:lnTo>
                <a:lnTo>
                  <a:pt x="1507" y="4818"/>
                </a:lnTo>
                <a:lnTo>
                  <a:pt x="4843" y="1507"/>
                </a:lnTo>
                <a:lnTo>
                  <a:pt x="4942" y="1359"/>
                </a:lnTo>
                <a:lnTo>
                  <a:pt x="5041" y="1211"/>
                </a:lnTo>
                <a:lnTo>
                  <a:pt x="5065" y="1038"/>
                </a:lnTo>
                <a:lnTo>
                  <a:pt x="5090" y="865"/>
                </a:lnTo>
                <a:lnTo>
                  <a:pt x="5065" y="717"/>
                </a:lnTo>
                <a:lnTo>
                  <a:pt x="5041" y="544"/>
                </a:lnTo>
                <a:lnTo>
                  <a:pt x="4942" y="395"/>
                </a:lnTo>
                <a:lnTo>
                  <a:pt x="4843" y="247"/>
                </a:lnTo>
                <a:lnTo>
                  <a:pt x="4695" y="148"/>
                </a:lnTo>
                <a:lnTo>
                  <a:pt x="4547" y="49"/>
                </a:lnTo>
                <a:lnTo>
                  <a:pt x="43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 flipH="1" rot="-5400000">
            <a:off x="8736577" y="682999"/>
            <a:ext cx="175805" cy="175770"/>
          </a:xfrm>
          <a:custGeom>
            <a:rect b="b" l="l" r="r" t="t"/>
            <a:pathLst>
              <a:path extrusionOk="0" h="5090" w="5091">
                <a:moveTo>
                  <a:pt x="717" y="0"/>
                </a:moveTo>
                <a:lnTo>
                  <a:pt x="544" y="49"/>
                </a:lnTo>
                <a:lnTo>
                  <a:pt x="396" y="148"/>
                </a:lnTo>
                <a:lnTo>
                  <a:pt x="272" y="247"/>
                </a:lnTo>
                <a:lnTo>
                  <a:pt x="149" y="395"/>
                </a:lnTo>
                <a:lnTo>
                  <a:pt x="74" y="544"/>
                </a:lnTo>
                <a:lnTo>
                  <a:pt x="25" y="717"/>
                </a:lnTo>
                <a:lnTo>
                  <a:pt x="0" y="865"/>
                </a:lnTo>
                <a:lnTo>
                  <a:pt x="25" y="1038"/>
                </a:lnTo>
                <a:lnTo>
                  <a:pt x="74" y="1211"/>
                </a:lnTo>
                <a:lnTo>
                  <a:pt x="149" y="1359"/>
                </a:lnTo>
                <a:lnTo>
                  <a:pt x="272" y="1507"/>
                </a:lnTo>
                <a:lnTo>
                  <a:pt x="3583" y="4818"/>
                </a:lnTo>
                <a:lnTo>
                  <a:pt x="3731" y="4942"/>
                </a:lnTo>
                <a:lnTo>
                  <a:pt x="3879" y="5016"/>
                </a:lnTo>
                <a:lnTo>
                  <a:pt x="4052" y="5065"/>
                </a:lnTo>
                <a:lnTo>
                  <a:pt x="4201" y="5090"/>
                </a:lnTo>
                <a:lnTo>
                  <a:pt x="4374" y="5065"/>
                </a:lnTo>
                <a:lnTo>
                  <a:pt x="4547" y="5016"/>
                </a:lnTo>
                <a:lnTo>
                  <a:pt x="4695" y="4942"/>
                </a:lnTo>
                <a:lnTo>
                  <a:pt x="4843" y="4818"/>
                </a:lnTo>
                <a:lnTo>
                  <a:pt x="4942" y="4695"/>
                </a:lnTo>
                <a:lnTo>
                  <a:pt x="5041" y="4522"/>
                </a:lnTo>
                <a:lnTo>
                  <a:pt x="5065" y="4373"/>
                </a:lnTo>
                <a:lnTo>
                  <a:pt x="5090" y="4200"/>
                </a:lnTo>
                <a:lnTo>
                  <a:pt x="5065" y="4027"/>
                </a:lnTo>
                <a:lnTo>
                  <a:pt x="5041" y="3879"/>
                </a:lnTo>
                <a:lnTo>
                  <a:pt x="4942" y="3706"/>
                </a:lnTo>
                <a:lnTo>
                  <a:pt x="4843" y="3583"/>
                </a:lnTo>
                <a:lnTo>
                  <a:pt x="1507" y="247"/>
                </a:lnTo>
                <a:lnTo>
                  <a:pt x="1359" y="148"/>
                </a:lnTo>
                <a:lnTo>
                  <a:pt x="1211" y="49"/>
                </a:lnTo>
                <a:lnTo>
                  <a:pt x="10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/>
          <p:nvPr/>
        </p:nvSpPr>
        <p:spPr>
          <a:xfrm flipH="1" rot="-5400000">
            <a:off x="8903419" y="1963491"/>
            <a:ext cx="109226" cy="109261"/>
          </a:xfrm>
          <a:custGeom>
            <a:rect b="b" l="l" r="r" t="t"/>
            <a:pathLst>
              <a:path extrusionOk="0" h="3164" w="3163">
                <a:moveTo>
                  <a:pt x="1581" y="1"/>
                </a:moveTo>
                <a:lnTo>
                  <a:pt x="1408" y="25"/>
                </a:lnTo>
                <a:lnTo>
                  <a:pt x="1260" y="25"/>
                </a:lnTo>
                <a:lnTo>
                  <a:pt x="1112" y="75"/>
                </a:lnTo>
                <a:lnTo>
                  <a:pt x="964" y="124"/>
                </a:lnTo>
                <a:lnTo>
                  <a:pt x="840" y="198"/>
                </a:lnTo>
                <a:lnTo>
                  <a:pt x="692" y="272"/>
                </a:lnTo>
                <a:lnTo>
                  <a:pt x="470" y="470"/>
                </a:lnTo>
                <a:lnTo>
                  <a:pt x="272" y="692"/>
                </a:lnTo>
                <a:lnTo>
                  <a:pt x="198" y="841"/>
                </a:lnTo>
                <a:lnTo>
                  <a:pt x="124" y="964"/>
                </a:lnTo>
                <a:lnTo>
                  <a:pt x="74" y="1112"/>
                </a:lnTo>
                <a:lnTo>
                  <a:pt x="50" y="1261"/>
                </a:lnTo>
                <a:lnTo>
                  <a:pt x="25" y="1409"/>
                </a:lnTo>
                <a:lnTo>
                  <a:pt x="0" y="1582"/>
                </a:lnTo>
                <a:lnTo>
                  <a:pt x="25" y="1730"/>
                </a:lnTo>
                <a:lnTo>
                  <a:pt x="50" y="1903"/>
                </a:lnTo>
                <a:lnTo>
                  <a:pt x="74" y="2051"/>
                </a:lnTo>
                <a:lnTo>
                  <a:pt x="124" y="2200"/>
                </a:lnTo>
                <a:lnTo>
                  <a:pt x="198" y="2323"/>
                </a:lnTo>
                <a:lnTo>
                  <a:pt x="272" y="2447"/>
                </a:lnTo>
                <a:lnTo>
                  <a:pt x="470" y="2694"/>
                </a:lnTo>
                <a:lnTo>
                  <a:pt x="692" y="2891"/>
                </a:lnTo>
                <a:lnTo>
                  <a:pt x="840" y="2966"/>
                </a:lnTo>
                <a:lnTo>
                  <a:pt x="964" y="3040"/>
                </a:lnTo>
                <a:lnTo>
                  <a:pt x="1112" y="3089"/>
                </a:lnTo>
                <a:lnTo>
                  <a:pt x="1260" y="3114"/>
                </a:lnTo>
                <a:lnTo>
                  <a:pt x="1408" y="3138"/>
                </a:lnTo>
                <a:lnTo>
                  <a:pt x="1581" y="3163"/>
                </a:lnTo>
                <a:lnTo>
                  <a:pt x="1754" y="3138"/>
                </a:lnTo>
                <a:lnTo>
                  <a:pt x="1903" y="3114"/>
                </a:lnTo>
                <a:lnTo>
                  <a:pt x="2051" y="3089"/>
                </a:lnTo>
                <a:lnTo>
                  <a:pt x="2199" y="3040"/>
                </a:lnTo>
                <a:lnTo>
                  <a:pt x="2323" y="2966"/>
                </a:lnTo>
                <a:lnTo>
                  <a:pt x="2471" y="2891"/>
                </a:lnTo>
                <a:lnTo>
                  <a:pt x="2693" y="2694"/>
                </a:lnTo>
                <a:lnTo>
                  <a:pt x="2891" y="2447"/>
                </a:lnTo>
                <a:lnTo>
                  <a:pt x="2965" y="2323"/>
                </a:lnTo>
                <a:lnTo>
                  <a:pt x="3039" y="2200"/>
                </a:lnTo>
                <a:lnTo>
                  <a:pt x="3089" y="2051"/>
                </a:lnTo>
                <a:lnTo>
                  <a:pt x="3113" y="1903"/>
                </a:lnTo>
                <a:lnTo>
                  <a:pt x="3138" y="1730"/>
                </a:lnTo>
                <a:lnTo>
                  <a:pt x="3163" y="1582"/>
                </a:lnTo>
                <a:lnTo>
                  <a:pt x="3138" y="1409"/>
                </a:lnTo>
                <a:lnTo>
                  <a:pt x="3113" y="1261"/>
                </a:lnTo>
                <a:lnTo>
                  <a:pt x="3089" y="1112"/>
                </a:lnTo>
                <a:lnTo>
                  <a:pt x="3039" y="964"/>
                </a:lnTo>
                <a:lnTo>
                  <a:pt x="2965" y="841"/>
                </a:lnTo>
                <a:lnTo>
                  <a:pt x="2891" y="692"/>
                </a:lnTo>
                <a:lnTo>
                  <a:pt x="2693" y="470"/>
                </a:lnTo>
                <a:lnTo>
                  <a:pt x="2471" y="272"/>
                </a:lnTo>
                <a:lnTo>
                  <a:pt x="2323" y="198"/>
                </a:lnTo>
                <a:lnTo>
                  <a:pt x="2199" y="124"/>
                </a:lnTo>
                <a:lnTo>
                  <a:pt x="2051" y="75"/>
                </a:lnTo>
                <a:lnTo>
                  <a:pt x="1903" y="25"/>
                </a:lnTo>
                <a:lnTo>
                  <a:pt x="1754" y="25"/>
                </a:lnTo>
                <a:lnTo>
                  <a:pt x="158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 txBox="1"/>
          <p:nvPr>
            <p:ph type="title"/>
          </p:nvPr>
        </p:nvSpPr>
        <p:spPr>
          <a:xfrm>
            <a:off x="5268374" y="2927056"/>
            <a:ext cx="291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2" type="title"/>
          </p:nvPr>
        </p:nvSpPr>
        <p:spPr>
          <a:xfrm>
            <a:off x="1057574" y="2927073"/>
            <a:ext cx="291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" type="subTitle"/>
          </p:nvPr>
        </p:nvSpPr>
        <p:spPr>
          <a:xfrm>
            <a:off x="1057574" y="3296098"/>
            <a:ext cx="2913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5"/>
          <p:cNvSpPr txBox="1"/>
          <p:nvPr>
            <p:ph idx="3" type="subTitle"/>
          </p:nvPr>
        </p:nvSpPr>
        <p:spPr>
          <a:xfrm>
            <a:off x="5268074" y="3296110"/>
            <a:ext cx="2913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5"/>
          <p:cNvSpPr txBox="1"/>
          <p:nvPr>
            <p:ph idx="4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5"/>
          <p:cNvSpPr/>
          <p:nvPr/>
        </p:nvSpPr>
        <p:spPr>
          <a:xfrm>
            <a:off x="7114379" y="4747621"/>
            <a:ext cx="111863" cy="48162"/>
          </a:xfrm>
          <a:custGeom>
            <a:rect b="b" l="l" r="r" t="t"/>
            <a:pathLst>
              <a:path extrusionOk="0" fill="none" h="1277" w="2966">
                <a:moveTo>
                  <a:pt x="0" y="19"/>
                </a:moveTo>
                <a:lnTo>
                  <a:pt x="0" y="19"/>
                </a:lnTo>
                <a:lnTo>
                  <a:pt x="0" y="19"/>
                </a:lnTo>
                <a:lnTo>
                  <a:pt x="601" y="0"/>
                </a:lnTo>
                <a:lnTo>
                  <a:pt x="601" y="0"/>
                </a:lnTo>
                <a:lnTo>
                  <a:pt x="1220" y="19"/>
                </a:lnTo>
                <a:lnTo>
                  <a:pt x="1802" y="75"/>
                </a:lnTo>
                <a:lnTo>
                  <a:pt x="1802" y="75"/>
                </a:lnTo>
                <a:lnTo>
                  <a:pt x="2121" y="113"/>
                </a:lnTo>
                <a:lnTo>
                  <a:pt x="2308" y="150"/>
                </a:lnTo>
                <a:lnTo>
                  <a:pt x="2496" y="188"/>
                </a:lnTo>
                <a:lnTo>
                  <a:pt x="2684" y="263"/>
                </a:lnTo>
                <a:lnTo>
                  <a:pt x="2759" y="319"/>
                </a:lnTo>
                <a:lnTo>
                  <a:pt x="2834" y="376"/>
                </a:lnTo>
                <a:lnTo>
                  <a:pt x="2890" y="432"/>
                </a:lnTo>
                <a:lnTo>
                  <a:pt x="2928" y="507"/>
                </a:lnTo>
                <a:lnTo>
                  <a:pt x="2946" y="582"/>
                </a:lnTo>
                <a:lnTo>
                  <a:pt x="2965" y="676"/>
                </a:lnTo>
                <a:lnTo>
                  <a:pt x="2965" y="676"/>
                </a:lnTo>
                <a:lnTo>
                  <a:pt x="2965" y="770"/>
                </a:lnTo>
                <a:lnTo>
                  <a:pt x="2928" y="864"/>
                </a:lnTo>
                <a:lnTo>
                  <a:pt x="2890" y="976"/>
                </a:lnTo>
                <a:lnTo>
                  <a:pt x="2834" y="1089"/>
                </a:lnTo>
                <a:lnTo>
                  <a:pt x="2834" y="1089"/>
                </a:lnTo>
                <a:lnTo>
                  <a:pt x="2796" y="1126"/>
                </a:lnTo>
                <a:lnTo>
                  <a:pt x="2740" y="1183"/>
                </a:lnTo>
                <a:lnTo>
                  <a:pt x="2665" y="1201"/>
                </a:lnTo>
                <a:lnTo>
                  <a:pt x="2590" y="1239"/>
                </a:lnTo>
                <a:lnTo>
                  <a:pt x="2402" y="1258"/>
                </a:lnTo>
                <a:lnTo>
                  <a:pt x="2177" y="1276"/>
                </a:lnTo>
                <a:lnTo>
                  <a:pt x="2177" y="1276"/>
                </a:lnTo>
                <a:lnTo>
                  <a:pt x="1896" y="1258"/>
                </a:lnTo>
                <a:lnTo>
                  <a:pt x="1614" y="1220"/>
                </a:lnTo>
                <a:lnTo>
                  <a:pt x="1389" y="1183"/>
                </a:lnTo>
                <a:lnTo>
                  <a:pt x="1220" y="1145"/>
                </a:lnTo>
                <a:lnTo>
                  <a:pt x="1220" y="1145"/>
                </a:lnTo>
                <a:lnTo>
                  <a:pt x="976" y="1051"/>
                </a:lnTo>
                <a:lnTo>
                  <a:pt x="770" y="939"/>
                </a:lnTo>
                <a:lnTo>
                  <a:pt x="601" y="826"/>
                </a:lnTo>
                <a:lnTo>
                  <a:pt x="432" y="676"/>
                </a:lnTo>
                <a:lnTo>
                  <a:pt x="301" y="526"/>
                </a:lnTo>
                <a:lnTo>
                  <a:pt x="169" y="376"/>
                </a:lnTo>
                <a:lnTo>
                  <a:pt x="75" y="207"/>
                </a:lnTo>
                <a:lnTo>
                  <a:pt x="0" y="19"/>
                </a:lnTo>
                <a:lnTo>
                  <a:pt x="0" y="19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6344360" y="4890557"/>
            <a:ext cx="21988" cy="66567"/>
          </a:xfrm>
          <a:custGeom>
            <a:rect b="b" l="l" r="r" t="t"/>
            <a:pathLst>
              <a:path extrusionOk="0" fill="none" h="1765" w="583">
                <a:moveTo>
                  <a:pt x="1" y="1765"/>
                </a:moveTo>
                <a:lnTo>
                  <a:pt x="1" y="1765"/>
                </a:lnTo>
                <a:lnTo>
                  <a:pt x="1" y="1521"/>
                </a:lnTo>
                <a:lnTo>
                  <a:pt x="1" y="1277"/>
                </a:lnTo>
                <a:lnTo>
                  <a:pt x="39" y="1052"/>
                </a:lnTo>
                <a:lnTo>
                  <a:pt x="95" y="808"/>
                </a:lnTo>
                <a:lnTo>
                  <a:pt x="170" y="583"/>
                </a:lnTo>
                <a:lnTo>
                  <a:pt x="264" y="376"/>
                </a:lnTo>
                <a:lnTo>
                  <a:pt x="414" y="170"/>
                </a:lnTo>
                <a:lnTo>
                  <a:pt x="583" y="1"/>
                </a:lnTo>
                <a:lnTo>
                  <a:pt x="583" y="1"/>
                </a:lnTo>
                <a:lnTo>
                  <a:pt x="470" y="170"/>
                </a:lnTo>
                <a:lnTo>
                  <a:pt x="376" y="339"/>
                </a:lnTo>
                <a:lnTo>
                  <a:pt x="282" y="508"/>
                </a:lnTo>
                <a:lnTo>
                  <a:pt x="207" y="695"/>
                </a:lnTo>
                <a:lnTo>
                  <a:pt x="95" y="1052"/>
                </a:lnTo>
                <a:lnTo>
                  <a:pt x="39" y="1389"/>
                </a:lnTo>
                <a:lnTo>
                  <a:pt x="39" y="1389"/>
                </a:lnTo>
                <a:lnTo>
                  <a:pt x="20" y="1577"/>
                </a:lnTo>
                <a:lnTo>
                  <a:pt x="1" y="176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684748" y="3347600"/>
            <a:ext cx="156156" cy="156190"/>
          </a:xfrm>
          <a:custGeom>
            <a:rect b="b" l="l" r="r" t="t"/>
            <a:pathLst>
              <a:path extrusionOk="0" h="4523" w="4522">
                <a:moveTo>
                  <a:pt x="2026" y="1"/>
                </a:moveTo>
                <a:lnTo>
                  <a:pt x="1804" y="50"/>
                </a:lnTo>
                <a:lnTo>
                  <a:pt x="1606" y="100"/>
                </a:lnTo>
                <a:lnTo>
                  <a:pt x="1384" y="174"/>
                </a:lnTo>
                <a:lnTo>
                  <a:pt x="1186" y="273"/>
                </a:lnTo>
                <a:lnTo>
                  <a:pt x="1013" y="371"/>
                </a:lnTo>
                <a:lnTo>
                  <a:pt x="840" y="520"/>
                </a:lnTo>
                <a:lnTo>
                  <a:pt x="667" y="668"/>
                </a:lnTo>
                <a:lnTo>
                  <a:pt x="519" y="816"/>
                </a:lnTo>
                <a:lnTo>
                  <a:pt x="395" y="989"/>
                </a:lnTo>
                <a:lnTo>
                  <a:pt x="272" y="1187"/>
                </a:lnTo>
                <a:lnTo>
                  <a:pt x="198" y="1385"/>
                </a:lnTo>
                <a:lnTo>
                  <a:pt x="99" y="1582"/>
                </a:lnTo>
                <a:lnTo>
                  <a:pt x="49" y="1805"/>
                </a:lnTo>
                <a:lnTo>
                  <a:pt x="25" y="2027"/>
                </a:lnTo>
                <a:lnTo>
                  <a:pt x="0" y="2249"/>
                </a:lnTo>
                <a:lnTo>
                  <a:pt x="25" y="2496"/>
                </a:lnTo>
                <a:lnTo>
                  <a:pt x="49" y="2719"/>
                </a:lnTo>
                <a:lnTo>
                  <a:pt x="99" y="2916"/>
                </a:lnTo>
                <a:lnTo>
                  <a:pt x="198" y="3139"/>
                </a:lnTo>
                <a:lnTo>
                  <a:pt x="272" y="3336"/>
                </a:lnTo>
                <a:lnTo>
                  <a:pt x="395" y="3509"/>
                </a:lnTo>
                <a:lnTo>
                  <a:pt x="519" y="3682"/>
                </a:lnTo>
                <a:lnTo>
                  <a:pt x="667" y="3855"/>
                </a:lnTo>
                <a:lnTo>
                  <a:pt x="840" y="4004"/>
                </a:lnTo>
                <a:lnTo>
                  <a:pt x="1013" y="4127"/>
                </a:lnTo>
                <a:lnTo>
                  <a:pt x="1186" y="4251"/>
                </a:lnTo>
                <a:lnTo>
                  <a:pt x="1384" y="4350"/>
                </a:lnTo>
                <a:lnTo>
                  <a:pt x="1606" y="4424"/>
                </a:lnTo>
                <a:lnTo>
                  <a:pt x="1804" y="4473"/>
                </a:lnTo>
                <a:lnTo>
                  <a:pt x="2026" y="4498"/>
                </a:lnTo>
                <a:lnTo>
                  <a:pt x="2273" y="4522"/>
                </a:lnTo>
                <a:lnTo>
                  <a:pt x="2496" y="4498"/>
                </a:lnTo>
                <a:lnTo>
                  <a:pt x="2718" y="4473"/>
                </a:lnTo>
                <a:lnTo>
                  <a:pt x="2940" y="4424"/>
                </a:lnTo>
                <a:lnTo>
                  <a:pt x="3138" y="4350"/>
                </a:lnTo>
                <a:lnTo>
                  <a:pt x="3336" y="4251"/>
                </a:lnTo>
                <a:lnTo>
                  <a:pt x="3533" y="4127"/>
                </a:lnTo>
                <a:lnTo>
                  <a:pt x="3706" y="4004"/>
                </a:lnTo>
                <a:lnTo>
                  <a:pt x="3854" y="3855"/>
                </a:lnTo>
                <a:lnTo>
                  <a:pt x="4003" y="3682"/>
                </a:lnTo>
                <a:lnTo>
                  <a:pt x="4151" y="3509"/>
                </a:lnTo>
                <a:lnTo>
                  <a:pt x="4250" y="3336"/>
                </a:lnTo>
                <a:lnTo>
                  <a:pt x="4349" y="3139"/>
                </a:lnTo>
                <a:lnTo>
                  <a:pt x="4423" y="2916"/>
                </a:lnTo>
                <a:lnTo>
                  <a:pt x="4472" y="2719"/>
                </a:lnTo>
                <a:lnTo>
                  <a:pt x="4522" y="2496"/>
                </a:lnTo>
                <a:lnTo>
                  <a:pt x="4522" y="2249"/>
                </a:lnTo>
                <a:lnTo>
                  <a:pt x="4522" y="2027"/>
                </a:lnTo>
                <a:lnTo>
                  <a:pt x="4472" y="1805"/>
                </a:lnTo>
                <a:lnTo>
                  <a:pt x="4423" y="1582"/>
                </a:lnTo>
                <a:lnTo>
                  <a:pt x="4349" y="1385"/>
                </a:lnTo>
                <a:lnTo>
                  <a:pt x="4250" y="1187"/>
                </a:lnTo>
                <a:lnTo>
                  <a:pt x="4151" y="989"/>
                </a:lnTo>
                <a:lnTo>
                  <a:pt x="4003" y="816"/>
                </a:lnTo>
                <a:lnTo>
                  <a:pt x="3854" y="668"/>
                </a:lnTo>
                <a:lnTo>
                  <a:pt x="3706" y="520"/>
                </a:lnTo>
                <a:lnTo>
                  <a:pt x="3533" y="371"/>
                </a:lnTo>
                <a:lnTo>
                  <a:pt x="3336" y="273"/>
                </a:lnTo>
                <a:lnTo>
                  <a:pt x="3138" y="174"/>
                </a:lnTo>
                <a:lnTo>
                  <a:pt x="2940" y="100"/>
                </a:lnTo>
                <a:lnTo>
                  <a:pt x="2718" y="50"/>
                </a:lnTo>
                <a:lnTo>
                  <a:pt x="24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193814" y="3585412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53" y="25"/>
                </a:lnTo>
                <a:lnTo>
                  <a:pt x="3880" y="75"/>
                </a:lnTo>
                <a:lnTo>
                  <a:pt x="3732" y="149"/>
                </a:lnTo>
                <a:lnTo>
                  <a:pt x="3583" y="272"/>
                </a:lnTo>
                <a:lnTo>
                  <a:pt x="248" y="3583"/>
                </a:lnTo>
                <a:lnTo>
                  <a:pt x="149" y="3731"/>
                </a:lnTo>
                <a:lnTo>
                  <a:pt x="75" y="3880"/>
                </a:lnTo>
                <a:lnTo>
                  <a:pt x="26" y="4053"/>
                </a:lnTo>
                <a:lnTo>
                  <a:pt x="1" y="4226"/>
                </a:lnTo>
                <a:lnTo>
                  <a:pt x="26" y="4374"/>
                </a:lnTo>
                <a:lnTo>
                  <a:pt x="75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42"/>
                </a:lnTo>
                <a:lnTo>
                  <a:pt x="544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11" y="5041"/>
                </a:lnTo>
                <a:lnTo>
                  <a:pt x="1360" y="4942"/>
                </a:lnTo>
                <a:lnTo>
                  <a:pt x="1508" y="4843"/>
                </a:lnTo>
                <a:lnTo>
                  <a:pt x="4844" y="1508"/>
                </a:lnTo>
                <a:lnTo>
                  <a:pt x="4942" y="1384"/>
                </a:lnTo>
                <a:lnTo>
                  <a:pt x="5017" y="1211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7" y="569"/>
                </a:lnTo>
                <a:lnTo>
                  <a:pt x="4942" y="396"/>
                </a:lnTo>
                <a:lnTo>
                  <a:pt x="4844" y="272"/>
                </a:lnTo>
                <a:lnTo>
                  <a:pt x="4695" y="149"/>
                </a:lnTo>
                <a:lnTo>
                  <a:pt x="4547" y="75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193814" y="3585412"/>
            <a:ext cx="175805" cy="175805"/>
          </a:xfrm>
          <a:custGeom>
            <a:rect b="b" l="l" r="r" t="t"/>
            <a:pathLst>
              <a:path extrusionOk="0" h="5091" w="5091">
                <a:moveTo>
                  <a:pt x="890" y="0"/>
                </a:moveTo>
                <a:lnTo>
                  <a:pt x="717" y="25"/>
                </a:lnTo>
                <a:lnTo>
                  <a:pt x="544" y="75"/>
                </a:lnTo>
                <a:lnTo>
                  <a:pt x="396" y="149"/>
                </a:lnTo>
                <a:lnTo>
                  <a:pt x="248" y="272"/>
                </a:lnTo>
                <a:lnTo>
                  <a:pt x="149" y="396"/>
                </a:lnTo>
                <a:lnTo>
                  <a:pt x="75" y="569"/>
                </a:lnTo>
                <a:lnTo>
                  <a:pt x="26" y="717"/>
                </a:lnTo>
                <a:lnTo>
                  <a:pt x="1" y="890"/>
                </a:lnTo>
                <a:lnTo>
                  <a:pt x="26" y="1063"/>
                </a:lnTo>
                <a:lnTo>
                  <a:pt x="75" y="1211"/>
                </a:lnTo>
                <a:lnTo>
                  <a:pt x="149" y="1384"/>
                </a:lnTo>
                <a:lnTo>
                  <a:pt x="248" y="1508"/>
                </a:lnTo>
                <a:lnTo>
                  <a:pt x="3583" y="4843"/>
                </a:lnTo>
                <a:lnTo>
                  <a:pt x="3732" y="4942"/>
                </a:lnTo>
                <a:lnTo>
                  <a:pt x="3880" y="5041"/>
                </a:lnTo>
                <a:lnTo>
                  <a:pt x="4053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42"/>
                </a:lnTo>
                <a:lnTo>
                  <a:pt x="4844" y="4843"/>
                </a:lnTo>
                <a:lnTo>
                  <a:pt x="4942" y="4695"/>
                </a:lnTo>
                <a:lnTo>
                  <a:pt x="5017" y="4547"/>
                </a:lnTo>
                <a:lnTo>
                  <a:pt x="5066" y="4374"/>
                </a:lnTo>
                <a:lnTo>
                  <a:pt x="5091" y="4226"/>
                </a:lnTo>
                <a:lnTo>
                  <a:pt x="5066" y="4053"/>
                </a:lnTo>
                <a:lnTo>
                  <a:pt x="5017" y="3880"/>
                </a:lnTo>
                <a:lnTo>
                  <a:pt x="4942" y="3731"/>
                </a:lnTo>
                <a:lnTo>
                  <a:pt x="4844" y="3583"/>
                </a:lnTo>
                <a:lnTo>
                  <a:pt x="1508" y="272"/>
                </a:lnTo>
                <a:lnTo>
                  <a:pt x="1360" y="149"/>
                </a:lnTo>
                <a:lnTo>
                  <a:pt x="1211" y="75"/>
                </a:lnTo>
                <a:lnTo>
                  <a:pt x="1063" y="25"/>
                </a:lnTo>
                <a:lnTo>
                  <a:pt x="8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-200928" y="3969650"/>
            <a:ext cx="1104936" cy="1104108"/>
          </a:xfrm>
          <a:custGeom>
            <a:rect b="b" l="l" r="r" t="t"/>
            <a:pathLst>
              <a:path extrusionOk="0" h="31973" w="31997">
                <a:moveTo>
                  <a:pt x="15986" y="692"/>
                </a:moveTo>
                <a:lnTo>
                  <a:pt x="16777" y="717"/>
                </a:lnTo>
                <a:lnTo>
                  <a:pt x="17567" y="766"/>
                </a:lnTo>
                <a:lnTo>
                  <a:pt x="18333" y="865"/>
                </a:lnTo>
                <a:lnTo>
                  <a:pt x="19075" y="1013"/>
                </a:lnTo>
                <a:lnTo>
                  <a:pt x="19816" y="1186"/>
                </a:lnTo>
                <a:lnTo>
                  <a:pt x="20532" y="1384"/>
                </a:lnTo>
                <a:lnTo>
                  <a:pt x="21249" y="1631"/>
                </a:lnTo>
                <a:lnTo>
                  <a:pt x="21941" y="1903"/>
                </a:lnTo>
                <a:lnTo>
                  <a:pt x="22608" y="2199"/>
                </a:lnTo>
                <a:lnTo>
                  <a:pt x="23275" y="2545"/>
                </a:lnTo>
                <a:lnTo>
                  <a:pt x="23917" y="2916"/>
                </a:lnTo>
                <a:lnTo>
                  <a:pt x="24535" y="3311"/>
                </a:lnTo>
                <a:lnTo>
                  <a:pt x="25128" y="3731"/>
                </a:lnTo>
                <a:lnTo>
                  <a:pt x="25721" y="4201"/>
                </a:lnTo>
                <a:lnTo>
                  <a:pt x="26265" y="4670"/>
                </a:lnTo>
                <a:lnTo>
                  <a:pt x="26808" y="5189"/>
                </a:lnTo>
                <a:lnTo>
                  <a:pt x="27302" y="5708"/>
                </a:lnTo>
                <a:lnTo>
                  <a:pt x="27797" y="6276"/>
                </a:lnTo>
                <a:lnTo>
                  <a:pt x="28241" y="6844"/>
                </a:lnTo>
                <a:lnTo>
                  <a:pt x="28661" y="7437"/>
                </a:lnTo>
                <a:lnTo>
                  <a:pt x="29057" y="8055"/>
                </a:lnTo>
                <a:lnTo>
                  <a:pt x="29427" y="8697"/>
                </a:lnTo>
                <a:lnTo>
                  <a:pt x="29773" y="9365"/>
                </a:lnTo>
                <a:lnTo>
                  <a:pt x="30070" y="10032"/>
                </a:lnTo>
                <a:lnTo>
                  <a:pt x="30342" y="10723"/>
                </a:lnTo>
                <a:lnTo>
                  <a:pt x="30589" y="11440"/>
                </a:lnTo>
                <a:lnTo>
                  <a:pt x="30811" y="12157"/>
                </a:lnTo>
                <a:lnTo>
                  <a:pt x="30959" y="12898"/>
                </a:lnTo>
                <a:lnTo>
                  <a:pt x="31108" y="13664"/>
                </a:lnTo>
                <a:lnTo>
                  <a:pt x="31206" y="14430"/>
                </a:lnTo>
                <a:lnTo>
                  <a:pt x="31256" y="15196"/>
                </a:lnTo>
                <a:lnTo>
                  <a:pt x="31280" y="15986"/>
                </a:lnTo>
                <a:lnTo>
                  <a:pt x="31256" y="16777"/>
                </a:lnTo>
                <a:lnTo>
                  <a:pt x="31206" y="17543"/>
                </a:lnTo>
                <a:lnTo>
                  <a:pt x="31108" y="18309"/>
                </a:lnTo>
                <a:lnTo>
                  <a:pt x="30959" y="19050"/>
                </a:lnTo>
                <a:lnTo>
                  <a:pt x="30811" y="19791"/>
                </a:lnTo>
                <a:lnTo>
                  <a:pt x="30589" y="20533"/>
                </a:lnTo>
                <a:lnTo>
                  <a:pt x="30342" y="21224"/>
                </a:lnTo>
                <a:lnTo>
                  <a:pt x="30070" y="21916"/>
                </a:lnTo>
                <a:lnTo>
                  <a:pt x="29773" y="22608"/>
                </a:lnTo>
                <a:lnTo>
                  <a:pt x="29427" y="23251"/>
                </a:lnTo>
                <a:lnTo>
                  <a:pt x="29057" y="23893"/>
                </a:lnTo>
                <a:lnTo>
                  <a:pt x="28661" y="24511"/>
                </a:lnTo>
                <a:lnTo>
                  <a:pt x="28241" y="25128"/>
                </a:lnTo>
                <a:lnTo>
                  <a:pt x="27797" y="25697"/>
                </a:lnTo>
                <a:lnTo>
                  <a:pt x="27302" y="26240"/>
                </a:lnTo>
                <a:lnTo>
                  <a:pt x="26808" y="26784"/>
                </a:lnTo>
                <a:lnTo>
                  <a:pt x="26265" y="27278"/>
                </a:lnTo>
                <a:lnTo>
                  <a:pt x="25721" y="27772"/>
                </a:lnTo>
                <a:lnTo>
                  <a:pt x="25128" y="28217"/>
                </a:lnTo>
                <a:lnTo>
                  <a:pt x="24535" y="28662"/>
                </a:lnTo>
                <a:lnTo>
                  <a:pt x="23917" y="29057"/>
                </a:lnTo>
                <a:lnTo>
                  <a:pt x="23275" y="29428"/>
                </a:lnTo>
                <a:lnTo>
                  <a:pt x="22608" y="29749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2" y="30589"/>
                </a:lnTo>
                <a:lnTo>
                  <a:pt x="19816" y="30787"/>
                </a:lnTo>
                <a:lnTo>
                  <a:pt x="19075" y="30959"/>
                </a:lnTo>
                <a:lnTo>
                  <a:pt x="18333" y="31083"/>
                </a:lnTo>
                <a:lnTo>
                  <a:pt x="17567" y="31182"/>
                </a:lnTo>
                <a:lnTo>
                  <a:pt x="16777" y="31256"/>
                </a:lnTo>
                <a:lnTo>
                  <a:pt x="15220" y="31256"/>
                </a:lnTo>
                <a:lnTo>
                  <a:pt x="14430" y="31182"/>
                </a:lnTo>
                <a:lnTo>
                  <a:pt x="13664" y="31083"/>
                </a:lnTo>
                <a:lnTo>
                  <a:pt x="12922" y="30959"/>
                </a:lnTo>
                <a:lnTo>
                  <a:pt x="12181" y="30787"/>
                </a:lnTo>
                <a:lnTo>
                  <a:pt x="11465" y="30589"/>
                </a:lnTo>
                <a:lnTo>
                  <a:pt x="10748" y="30342"/>
                </a:lnTo>
                <a:lnTo>
                  <a:pt x="10056" y="30070"/>
                </a:lnTo>
                <a:lnTo>
                  <a:pt x="9389" y="29749"/>
                </a:lnTo>
                <a:lnTo>
                  <a:pt x="8722" y="29428"/>
                </a:lnTo>
                <a:lnTo>
                  <a:pt x="8080" y="29057"/>
                </a:lnTo>
                <a:lnTo>
                  <a:pt x="7462" y="28662"/>
                </a:lnTo>
                <a:lnTo>
                  <a:pt x="6869" y="28217"/>
                </a:lnTo>
                <a:lnTo>
                  <a:pt x="6276" y="27772"/>
                </a:lnTo>
                <a:lnTo>
                  <a:pt x="5732" y="27278"/>
                </a:lnTo>
                <a:lnTo>
                  <a:pt x="5189" y="26784"/>
                </a:lnTo>
                <a:lnTo>
                  <a:pt x="4695" y="26240"/>
                </a:lnTo>
                <a:lnTo>
                  <a:pt x="4200" y="25697"/>
                </a:lnTo>
                <a:lnTo>
                  <a:pt x="3756" y="25128"/>
                </a:lnTo>
                <a:lnTo>
                  <a:pt x="3336" y="24511"/>
                </a:lnTo>
                <a:lnTo>
                  <a:pt x="2940" y="23893"/>
                </a:lnTo>
                <a:lnTo>
                  <a:pt x="2570" y="23251"/>
                </a:lnTo>
                <a:lnTo>
                  <a:pt x="2224" y="22608"/>
                </a:lnTo>
                <a:lnTo>
                  <a:pt x="1927" y="21916"/>
                </a:lnTo>
                <a:lnTo>
                  <a:pt x="1631" y="21224"/>
                </a:lnTo>
                <a:lnTo>
                  <a:pt x="1408" y="20533"/>
                </a:lnTo>
                <a:lnTo>
                  <a:pt x="1186" y="19791"/>
                </a:lnTo>
                <a:lnTo>
                  <a:pt x="1013" y="19050"/>
                </a:lnTo>
                <a:lnTo>
                  <a:pt x="890" y="18309"/>
                </a:lnTo>
                <a:lnTo>
                  <a:pt x="791" y="17543"/>
                </a:lnTo>
                <a:lnTo>
                  <a:pt x="741" y="16777"/>
                </a:lnTo>
                <a:lnTo>
                  <a:pt x="717" y="15986"/>
                </a:lnTo>
                <a:lnTo>
                  <a:pt x="741" y="15196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898"/>
                </a:lnTo>
                <a:lnTo>
                  <a:pt x="1186" y="12157"/>
                </a:lnTo>
                <a:lnTo>
                  <a:pt x="1408" y="11440"/>
                </a:lnTo>
                <a:lnTo>
                  <a:pt x="1631" y="10723"/>
                </a:lnTo>
                <a:lnTo>
                  <a:pt x="1927" y="10032"/>
                </a:lnTo>
                <a:lnTo>
                  <a:pt x="2224" y="9365"/>
                </a:lnTo>
                <a:lnTo>
                  <a:pt x="2570" y="8697"/>
                </a:lnTo>
                <a:lnTo>
                  <a:pt x="2940" y="8055"/>
                </a:lnTo>
                <a:lnTo>
                  <a:pt x="3336" y="7437"/>
                </a:lnTo>
                <a:lnTo>
                  <a:pt x="3756" y="6844"/>
                </a:lnTo>
                <a:lnTo>
                  <a:pt x="4200" y="6276"/>
                </a:lnTo>
                <a:lnTo>
                  <a:pt x="4695" y="5708"/>
                </a:lnTo>
                <a:lnTo>
                  <a:pt x="5189" y="5189"/>
                </a:lnTo>
                <a:lnTo>
                  <a:pt x="5732" y="4670"/>
                </a:lnTo>
                <a:lnTo>
                  <a:pt x="6276" y="4201"/>
                </a:lnTo>
                <a:lnTo>
                  <a:pt x="6869" y="3731"/>
                </a:lnTo>
                <a:lnTo>
                  <a:pt x="7462" y="3311"/>
                </a:lnTo>
                <a:lnTo>
                  <a:pt x="8080" y="2916"/>
                </a:lnTo>
                <a:lnTo>
                  <a:pt x="8722" y="2545"/>
                </a:lnTo>
                <a:lnTo>
                  <a:pt x="9389" y="2199"/>
                </a:lnTo>
                <a:lnTo>
                  <a:pt x="10056" y="1903"/>
                </a:lnTo>
                <a:lnTo>
                  <a:pt x="10748" y="1631"/>
                </a:lnTo>
                <a:lnTo>
                  <a:pt x="11465" y="1384"/>
                </a:lnTo>
                <a:lnTo>
                  <a:pt x="12181" y="1186"/>
                </a:lnTo>
                <a:lnTo>
                  <a:pt x="12922" y="1013"/>
                </a:lnTo>
                <a:lnTo>
                  <a:pt x="13664" y="865"/>
                </a:lnTo>
                <a:lnTo>
                  <a:pt x="14430" y="766"/>
                </a:lnTo>
                <a:lnTo>
                  <a:pt x="15220" y="717"/>
                </a:lnTo>
                <a:lnTo>
                  <a:pt x="15986" y="692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5" y="74"/>
                </a:lnTo>
                <a:lnTo>
                  <a:pt x="13565" y="173"/>
                </a:lnTo>
                <a:lnTo>
                  <a:pt x="12774" y="321"/>
                </a:lnTo>
                <a:lnTo>
                  <a:pt x="12008" y="494"/>
                </a:lnTo>
                <a:lnTo>
                  <a:pt x="11242" y="717"/>
                </a:lnTo>
                <a:lnTo>
                  <a:pt x="10501" y="964"/>
                </a:lnTo>
                <a:lnTo>
                  <a:pt x="9784" y="1260"/>
                </a:lnTo>
                <a:lnTo>
                  <a:pt x="9068" y="1581"/>
                </a:lnTo>
                <a:lnTo>
                  <a:pt x="8376" y="1927"/>
                </a:lnTo>
                <a:lnTo>
                  <a:pt x="7709" y="2298"/>
                </a:lnTo>
                <a:lnTo>
                  <a:pt x="7067" y="2718"/>
                </a:lnTo>
                <a:lnTo>
                  <a:pt x="6449" y="3163"/>
                </a:lnTo>
                <a:lnTo>
                  <a:pt x="5831" y="3657"/>
                </a:lnTo>
                <a:lnTo>
                  <a:pt x="5263" y="4151"/>
                </a:lnTo>
                <a:lnTo>
                  <a:pt x="4695" y="4670"/>
                </a:lnTo>
                <a:lnTo>
                  <a:pt x="4176" y="5238"/>
                </a:lnTo>
                <a:lnTo>
                  <a:pt x="3657" y="5807"/>
                </a:lnTo>
                <a:lnTo>
                  <a:pt x="3187" y="6424"/>
                </a:lnTo>
                <a:lnTo>
                  <a:pt x="2743" y="7042"/>
                </a:lnTo>
                <a:lnTo>
                  <a:pt x="2323" y="7684"/>
                </a:lnTo>
                <a:lnTo>
                  <a:pt x="1952" y="8376"/>
                </a:lnTo>
                <a:lnTo>
                  <a:pt x="1581" y="9043"/>
                </a:lnTo>
                <a:lnTo>
                  <a:pt x="1260" y="9760"/>
                </a:lnTo>
                <a:lnTo>
                  <a:pt x="988" y="10501"/>
                </a:lnTo>
                <a:lnTo>
                  <a:pt x="717" y="11242"/>
                </a:lnTo>
                <a:lnTo>
                  <a:pt x="519" y="11984"/>
                </a:lnTo>
                <a:lnTo>
                  <a:pt x="321" y="12774"/>
                </a:lnTo>
                <a:lnTo>
                  <a:pt x="198" y="13540"/>
                </a:lnTo>
                <a:lnTo>
                  <a:pt x="99" y="14356"/>
                </a:lnTo>
                <a:lnTo>
                  <a:pt x="25" y="15171"/>
                </a:lnTo>
                <a:lnTo>
                  <a:pt x="0" y="15986"/>
                </a:lnTo>
                <a:lnTo>
                  <a:pt x="25" y="16802"/>
                </a:lnTo>
                <a:lnTo>
                  <a:pt x="99" y="17617"/>
                </a:lnTo>
                <a:lnTo>
                  <a:pt x="198" y="18408"/>
                </a:lnTo>
                <a:lnTo>
                  <a:pt x="321" y="19198"/>
                </a:lnTo>
                <a:lnTo>
                  <a:pt x="519" y="19964"/>
                </a:lnTo>
                <a:lnTo>
                  <a:pt x="717" y="20730"/>
                </a:lnTo>
                <a:lnTo>
                  <a:pt x="988" y="21472"/>
                </a:lnTo>
                <a:lnTo>
                  <a:pt x="1260" y="22188"/>
                </a:lnTo>
                <a:lnTo>
                  <a:pt x="1581" y="22905"/>
                </a:lnTo>
                <a:lnTo>
                  <a:pt x="1952" y="23596"/>
                </a:lnTo>
                <a:lnTo>
                  <a:pt x="2323" y="24264"/>
                </a:lnTo>
                <a:lnTo>
                  <a:pt x="2743" y="24906"/>
                </a:lnTo>
                <a:lnTo>
                  <a:pt x="3187" y="25548"/>
                </a:lnTo>
                <a:lnTo>
                  <a:pt x="3657" y="26141"/>
                </a:lnTo>
                <a:lnTo>
                  <a:pt x="4176" y="26734"/>
                </a:lnTo>
                <a:lnTo>
                  <a:pt x="4695" y="27278"/>
                </a:lnTo>
                <a:lnTo>
                  <a:pt x="5263" y="27822"/>
                </a:lnTo>
                <a:lnTo>
                  <a:pt x="5831" y="28316"/>
                </a:lnTo>
                <a:lnTo>
                  <a:pt x="6449" y="28785"/>
                </a:lnTo>
                <a:lnTo>
                  <a:pt x="7067" y="29230"/>
                </a:lnTo>
                <a:lnTo>
                  <a:pt x="7709" y="29650"/>
                </a:lnTo>
                <a:lnTo>
                  <a:pt x="8376" y="30045"/>
                </a:lnTo>
                <a:lnTo>
                  <a:pt x="9068" y="30391"/>
                </a:lnTo>
                <a:lnTo>
                  <a:pt x="9784" y="30712"/>
                </a:lnTo>
                <a:lnTo>
                  <a:pt x="10501" y="31009"/>
                </a:lnTo>
                <a:lnTo>
                  <a:pt x="11242" y="31256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75"/>
                </a:lnTo>
                <a:lnTo>
                  <a:pt x="14355" y="31898"/>
                </a:lnTo>
                <a:lnTo>
                  <a:pt x="15171" y="31948"/>
                </a:lnTo>
                <a:lnTo>
                  <a:pt x="15986" y="31973"/>
                </a:lnTo>
                <a:lnTo>
                  <a:pt x="16826" y="31948"/>
                </a:lnTo>
                <a:lnTo>
                  <a:pt x="17642" y="31898"/>
                </a:lnTo>
                <a:lnTo>
                  <a:pt x="18432" y="31775"/>
                </a:lnTo>
                <a:lnTo>
                  <a:pt x="19223" y="31651"/>
                </a:lnTo>
                <a:lnTo>
                  <a:pt x="19989" y="31478"/>
                </a:lnTo>
                <a:lnTo>
                  <a:pt x="20755" y="31256"/>
                </a:lnTo>
                <a:lnTo>
                  <a:pt x="21496" y="31009"/>
                </a:lnTo>
                <a:lnTo>
                  <a:pt x="22213" y="30712"/>
                </a:lnTo>
                <a:lnTo>
                  <a:pt x="22929" y="30391"/>
                </a:lnTo>
                <a:lnTo>
                  <a:pt x="23621" y="30045"/>
                </a:lnTo>
                <a:lnTo>
                  <a:pt x="24288" y="29650"/>
                </a:lnTo>
                <a:lnTo>
                  <a:pt x="24931" y="29230"/>
                </a:lnTo>
                <a:lnTo>
                  <a:pt x="25548" y="28785"/>
                </a:lnTo>
                <a:lnTo>
                  <a:pt x="26166" y="28316"/>
                </a:lnTo>
                <a:lnTo>
                  <a:pt x="26734" y="27822"/>
                </a:lnTo>
                <a:lnTo>
                  <a:pt x="27302" y="27278"/>
                </a:lnTo>
                <a:lnTo>
                  <a:pt x="27821" y="26734"/>
                </a:lnTo>
                <a:lnTo>
                  <a:pt x="28340" y="26141"/>
                </a:lnTo>
                <a:lnTo>
                  <a:pt x="28810" y="25548"/>
                </a:lnTo>
                <a:lnTo>
                  <a:pt x="29254" y="24906"/>
                </a:lnTo>
                <a:lnTo>
                  <a:pt x="29674" y="24264"/>
                </a:lnTo>
                <a:lnTo>
                  <a:pt x="30045" y="23596"/>
                </a:lnTo>
                <a:lnTo>
                  <a:pt x="30416" y="22905"/>
                </a:lnTo>
                <a:lnTo>
                  <a:pt x="30737" y="22188"/>
                </a:lnTo>
                <a:lnTo>
                  <a:pt x="31009" y="21472"/>
                </a:lnTo>
                <a:lnTo>
                  <a:pt x="31256" y="20730"/>
                </a:lnTo>
                <a:lnTo>
                  <a:pt x="31478" y="19964"/>
                </a:lnTo>
                <a:lnTo>
                  <a:pt x="31651" y="19198"/>
                </a:lnTo>
                <a:lnTo>
                  <a:pt x="31799" y="18408"/>
                </a:lnTo>
                <a:lnTo>
                  <a:pt x="31898" y="17617"/>
                </a:lnTo>
                <a:lnTo>
                  <a:pt x="31972" y="16802"/>
                </a:lnTo>
                <a:lnTo>
                  <a:pt x="31997" y="15986"/>
                </a:lnTo>
                <a:lnTo>
                  <a:pt x="31972" y="15171"/>
                </a:lnTo>
                <a:lnTo>
                  <a:pt x="31898" y="14356"/>
                </a:lnTo>
                <a:lnTo>
                  <a:pt x="31799" y="13540"/>
                </a:lnTo>
                <a:lnTo>
                  <a:pt x="31651" y="12774"/>
                </a:lnTo>
                <a:lnTo>
                  <a:pt x="31478" y="11984"/>
                </a:lnTo>
                <a:lnTo>
                  <a:pt x="31256" y="11242"/>
                </a:lnTo>
                <a:lnTo>
                  <a:pt x="31009" y="10501"/>
                </a:lnTo>
                <a:lnTo>
                  <a:pt x="30737" y="9760"/>
                </a:lnTo>
                <a:lnTo>
                  <a:pt x="30416" y="9043"/>
                </a:lnTo>
                <a:lnTo>
                  <a:pt x="30045" y="8376"/>
                </a:lnTo>
                <a:lnTo>
                  <a:pt x="29674" y="7684"/>
                </a:lnTo>
                <a:lnTo>
                  <a:pt x="29254" y="7042"/>
                </a:lnTo>
                <a:lnTo>
                  <a:pt x="28810" y="6424"/>
                </a:lnTo>
                <a:lnTo>
                  <a:pt x="28340" y="5807"/>
                </a:lnTo>
                <a:lnTo>
                  <a:pt x="27821" y="5238"/>
                </a:lnTo>
                <a:lnTo>
                  <a:pt x="27302" y="4670"/>
                </a:lnTo>
                <a:lnTo>
                  <a:pt x="26734" y="4151"/>
                </a:lnTo>
                <a:lnTo>
                  <a:pt x="26166" y="3657"/>
                </a:lnTo>
                <a:lnTo>
                  <a:pt x="25548" y="3163"/>
                </a:lnTo>
                <a:lnTo>
                  <a:pt x="24931" y="2718"/>
                </a:lnTo>
                <a:lnTo>
                  <a:pt x="24288" y="2298"/>
                </a:lnTo>
                <a:lnTo>
                  <a:pt x="23621" y="1927"/>
                </a:lnTo>
                <a:lnTo>
                  <a:pt x="22929" y="1581"/>
                </a:lnTo>
                <a:lnTo>
                  <a:pt x="22213" y="1260"/>
                </a:lnTo>
                <a:lnTo>
                  <a:pt x="21496" y="964"/>
                </a:lnTo>
                <a:lnTo>
                  <a:pt x="20755" y="717"/>
                </a:lnTo>
                <a:lnTo>
                  <a:pt x="19989" y="494"/>
                </a:lnTo>
                <a:lnTo>
                  <a:pt x="19223" y="321"/>
                </a:lnTo>
                <a:lnTo>
                  <a:pt x="18432" y="173"/>
                </a:lnTo>
                <a:lnTo>
                  <a:pt x="17642" y="74"/>
                </a:lnTo>
                <a:lnTo>
                  <a:pt x="16826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5"/>
          <p:cNvSpPr/>
          <p:nvPr/>
        </p:nvSpPr>
        <p:spPr>
          <a:xfrm flipH="1" rot="10800000">
            <a:off x="8810372" y="2052525"/>
            <a:ext cx="1104936" cy="1104108"/>
          </a:xfrm>
          <a:custGeom>
            <a:rect b="b" l="l" r="r" t="t"/>
            <a:pathLst>
              <a:path extrusionOk="0" h="31973" w="31997">
                <a:moveTo>
                  <a:pt x="15986" y="692"/>
                </a:moveTo>
                <a:lnTo>
                  <a:pt x="16777" y="717"/>
                </a:lnTo>
                <a:lnTo>
                  <a:pt x="17567" y="766"/>
                </a:lnTo>
                <a:lnTo>
                  <a:pt x="18333" y="865"/>
                </a:lnTo>
                <a:lnTo>
                  <a:pt x="19075" y="1013"/>
                </a:lnTo>
                <a:lnTo>
                  <a:pt x="19816" y="1186"/>
                </a:lnTo>
                <a:lnTo>
                  <a:pt x="20532" y="1384"/>
                </a:lnTo>
                <a:lnTo>
                  <a:pt x="21249" y="1631"/>
                </a:lnTo>
                <a:lnTo>
                  <a:pt x="21941" y="1903"/>
                </a:lnTo>
                <a:lnTo>
                  <a:pt x="22608" y="2199"/>
                </a:lnTo>
                <a:lnTo>
                  <a:pt x="23275" y="2545"/>
                </a:lnTo>
                <a:lnTo>
                  <a:pt x="23917" y="2916"/>
                </a:lnTo>
                <a:lnTo>
                  <a:pt x="24535" y="3311"/>
                </a:lnTo>
                <a:lnTo>
                  <a:pt x="25128" y="3731"/>
                </a:lnTo>
                <a:lnTo>
                  <a:pt x="25721" y="4201"/>
                </a:lnTo>
                <a:lnTo>
                  <a:pt x="26265" y="4670"/>
                </a:lnTo>
                <a:lnTo>
                  <a:pt x="26808" y="5189"/>
                </a:lnTo>
                <a:lnTo>
                  <a:pt x="27302" y="5708"/>
                </a:lnTo>
                <a:lnTo>
                  <a:pt x="27797" y="6276"/>
                </a:lnTo>
                <a:lnTo>
                  <a:pt x="28241" y="6844"/>
                </a:lnTo>
                <a:lnTo>
                  <a:pt x="28661" y="7437"/>
                </a:lnTo>
                <a:lnTo>
                  <a:pt x="29057" y="8055"/>
                </a:lnTo>
                <a:lnTo>
                  <a:pt x="29427" y="8697"/>
                </a:lnTo>
                <a:lnTo>
                  <a:pt x="29773" y="9365"/>
                </a:lnTo>
                <a:lnTo>
                  <a:pt x="30070" y="10032"/>
                </a:lnTo>
                <a:lnTo>
                  <a:pt x="30342" y="10723"/>
                </a:lnTo>
                <a:lnTo>
                  <a:pt x="30589" y="11440"/>
                </a:lnTo>
                <a:lnTo>
                  <a:pt x="30811" y="12157"/>
                </a:lnTo>
                <a:lnTo>
                  <a:pt x="30959" y="12898"/>
                </a:lnTo>
                <a:lnTo>
                  <a:pt x="31108" y="13664"/>
                </a:lnTo>
                <a:lnTo>
                  <a:pt x="31206" y="14430"/>
                </a:lnTo>
                <a:lnTo>
                  <a:pt x="31256" y="15196"/>
                </a:lnTo>
                <a:lnTo>
                  <a:pt x="31280" y="15986"/>
                </a:lnTo>
                <a:lnTo>
                  <a:pt x="31256" y="16777"/>
                </a:lnTo>
                <a:lnTo>
                  <a:pt x="31206" y="17543"/>
                </a:lnTo>
                <a:lnTo>
                  <a:pt x="31108" y="18309"/>
                </a:lnTo>
                <a:lnTo>
                  <a:pt x="30959" y="19050"/>
                </a:lnTo>
                <a:lnTo>
                  <a:pt x="30811" y="19791"/>
                </a:lnTo>
                <a:lnTo>
                  <a:pt x="30589" y="20533"/>
                </a:lnTo>
                <a:lnTo>
                  <a:pt x="30342" y="21224"/>
                </a:lnTo>
                <a:lnTo>
                  <a:pt x="30070" y="21916"/>
                </a:lnTo>
                <a:lnTo>
                  <a:pt x="29773" y="22608"/>
                </a:lnTo>
                <a:lnTo>
                  <a:pt x="29427" y="23251"/>
                </a:lnTo>
                <a:lnTo>
                  <a:pt x="29057" y="23893"/>
                </a:lnTo>
                <a:lnTo>
                  <a:pt x="28661" y="24511"/>
                </a:lnTo>
                <a:lnTo>
                  <a:pt x="28241" y="25128"/>
                </a:lnTo>
                <a:lnTo>
                  <a:pt x="27797" y="25697"/>
                </a:lnTo>
                <a:lnTo>
                  <a:pt x="27302" y="26240"/>
                </a:lnTo>
                <a:lnTo>
                  <a:pt x="26808" y="26784"/>
                </a:lnTo>
                <a:lnTo>
                  <a:pt x="26265" y="27278"/>
                </a:lnTo>
                <a:lnTo>
                  <a:pt x="25721" y="27772"/>
                </a:lnTo>
                <a:lnTo>
                  <a:pt x="25128" y="28217"/>
                </a:lnTo>
                <a:lnTo>
                  <a:pt x="24535" y="28662"/>
                </a:lnTo>
                <a:lnTo>
                  <a:pt x="23917" y="29057"/>
                </a:lnTo>
                <a:lnTo>
                  <a:pt x="23275" y="29428"/>
                </a:lnTo>
                <a:lnTo>
                  <a:pt x="22608" y="29749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2" y="30589"/>
                </a:lnTo>
                <a:lnTo>
                  <a:pt x="19816" y="30787"/>
                </a:lnTo>
                <a:lnTo>
                  <a:pt x="19075" y="30959"/>
                </a:lnTo>
                <a:lnTo>
                  <a:pt x="18333" y="31083"/>
                </a:lnTo>
                <a:lnTo>
                  <a:pt x="17567" y="31182"/>
                </a:lnTo>
                <a:lnTo>
                  <a:pt x="16777" y="31256"/>
                </a:lnTo>
                <a:lnTo>
                  <a:pt x="15220" y="31256"/>
                </a:lnTo>
                <a:lnTo>
                  <a:pt x="14430" y="31182"/>
                </a:lnTo>
                <a:lnTo>
                  <a:pt x="13664" y="31083"/>
                </a:lnTo>
                <a:lnTo>
                  <a:pt x="12922" y="30959"/>
                </a:lnTo>
                <a:lnTo>
                  <a:pt x="12181" y="30787"/>
                </a:lnTo>
                <a:lnTo>
                  <a:pt x="11465" y="30589"/>
                </a:lnTo>
                <a:lnTo>
                  <a:pt x="10748" y="30342"/>
                </a:lnTo>
                <a:lnTo>
                  <a:pt x="10056" y="30070"/>
                </a:lnTo>
                <a:lnTo>
                  <a:pt x="9389" y="29749"/>
                </a:lnTo>
                <a:lnTo>
                  <a:pt x="8722" y="29428"/>
                </a:lnTo>
                <a:lnTo>
                  <a:pt x="8080" y="29057"/>
                </a:lnTo>
                <a:lnTo>
                  <a:pt x="7462" y="28662"/>
                </a:lnTo>
                <a:lnTo>
                  <a:pt x="6869" y="28217"/>
                </a:lnTo>
                <a:lnTo>
                  <a:pt x="6276" y="27772"/>
                </a:lnTo>
                <a:lnTo>
                  <a:pt x="5732" y="27278"/>
                </a:lnTo>
                <a:lnTo>
                  <a:pt x="5189" y="26784"/>
                </a:lnTo>
                <a:lnTo>
                  <a:pt x="4695" y="26240"/>
                </a:lnTo>
                <a:lnTo>
                  <a:pt x="4200" y="25697"/>
                </a:lnTo>
                <a:lnTo>
                  <a:pt x="3756" y="25128"/>
                </a:lnTo>
                <a:lnTo>
                  <a:pt x="3336" y="24511"/>
                </a:lnTo>
                <a:lnTo>
                  <a:pt x="2940" y="23893"/>
                </a:lnTo>
                <a:lnTo>
                  <a:pt x="2570" y="23251"/>
                </a:lnTo>
                <a:lnTo>
                  <a:pt x="2224" y="22608"/>
                </a:lnTo>
                <a:lnTo>
                  <a:pt x="1927" y="21916"/>
                </a:lnTo>
                <a:lnTo>
                  <a:pt x="1631" y="21224"/>
                </a:lnTo>
                <a:lnTo>
                  <a:pt x="1408" y="20533"/>
                </a:lnTo>
                <a:lnTo>
                  <a:pt x="1186" y="19791"/>
                </a:lnTo>
                <a:lnTo>
                  <a:pt x="1013" y="19050"/>
                </a:lnTo>
                <a:lnTo>
                  <a:pt x="890" y="18309"/>
                </a:lnTo>
                <a:lnTo>
                  <a:pt x="791" y="17543"/>
                </a:lnTo>
                <a:lnTo>
                  <a:pt x="741" y="16777"/>
                </a:lnTo>
                <a:lnTo>
                  <a:pt x="717" y="15986"/>
                </a:lnTo>
                <a:lnTo>
                  <a:pt x="741" y="15196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898"/>
                </a:lnTo>
                <a:lnTo>
                  <a:pt x="1186" y="12157"/>
                </a:lnTo>
                <a:lnTo>
                  <a:pt x="1408" y="11440"/>
                </a:lnTo>
                <a:lnTo>
                  <a:pt x="1631" y="10723"/>
                </a:lnTo>
                <a:lnTo>
                  <a:pt x="1927" y="10032"/>
                </a:lnTo>
                <a:lnTo>
                  <a:pt x="2224" y="9365"/>
                </a:lnTo>
                <a:lnTo>
                  <a:pt x="2570" y="8697"/>
                </a:lnTo>
                <a:lnTo>
                  <a:pt x="2940" y="8055"/>
                </a:lnTo>
                <a:lnTo>
                  <a:pt x="3336" y="7437"/>
                </a:lnTo>
                <a:lnTo>
                  <a:pt x="3756" y="6844"/>
                </a:lnTo>
                <a:lnTo>
                  <a:pt x="4200" y="6276"/>
                </a:lnTo>
                <a:lnTo>
                  <a:pt x="4695" y="5708"/>
                </a:lnTo>
                <a:lnTo>
                  <a:pt x="5189" y="5189"/>
                </a:lnTo>
                <a:lnTo>
                  <a:pt x="5732" y="4670"/>
                </a:lnTo>
                <a:lnTo>
                  <a:pt x="6276" y="4201"/>
                </a:lnTo>
                <a:lnTo>
                  <a:pt x="6869" y="3731"/>
                </a:lnTo>
                <a:lnTo>
                  <a:pt x="7462" y="3311"/>
                </a:lnTo>
                <a:lnTo>
                  <a:pt x="8080" y="2916"/>
                </a:lnTo>
                <a:lnTo>
                  <a:pt x="8722" y="2545"/>
                </a:lnTo>
                <a:lnTo>
                  <a:pt x="9389" y="2199"/>
                </a:lnTo>
                <a:lnTo>
                  <a:pt x="10056" y="1903"/>
                </a:lnTo>
                <a:lnTo>
                  <a:pt x="10748" y="1631"/>
                </a:lnTo>
                <a:lnTo>
                  <a:pt x="11465" y="1384"/>
                </a:lnTo>
                <a:lnTo>
                  <a:pt x="12181" y="1186"/>
                </a:lnTo>
                <a:lnTo>
                  <a:pt x="12922" y="1013"/>
                </a:lnTo>
                <a:lnTo>
                  <a:pt x="13664" y="865"/>
                </a:lnTo>
                <a:lnTo>
                  <a:pt x="14430" y="766"/>
                </a:lnTo>
                <a:lnTo>
                  <a:pt x="15220" y="717"/>
                </a:lnTo>
                <a:lnTo>
                  <a:pt x="15986" y="692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5" y="74"/>
                </a:lnTo>
                <a:lnTo>
                  <a:pt x="13565" y="173"/>
                </a:lnTo>
                <a:lnTo>
                  <a:pt x="12774" y="321"/>
                </a:lnTo>
                <a:lnTo>
                  <a:pt x="12008" y="494"/>
                </a:lnTo>
                <a:lnTo>
                  <a:pt x="11242" y="717"/>
                </a:lnTo>
                <a:lnTo>
                  <a:pt x="10501" y="964"/>
                </a:lnTo>
                <a:lnTo>
                  <a:pt x="9784" y="1260"/>
                </a:lnTo>
                <a:lnTo>
                  <a:pt x="9068" y="1581"/>
                </a:lnTo>
                <a:lnTo>
                  <a:pt x="8376" y="1927"/>
                </a:lnTo>
                <a:lnTo>
                  <a:pt x="7709" y="2298"/>
                </a:lnTo>
                <a:lnTo>
                  <a:pt x="7067" y="2718"/>
                </a:lnTo>
                <a:lnTo>
                  <a:pt x="6449" y="3163"/>
                </a:lnTo>
                <a:lnTo>
                  <a:pt x="5831" y="3657"/>
                </a:lnTo>
                <a:lnTo>
                  <a:pt x="5263" y="4151"/>
                </a:lnTo>
                <a:lnTo>
                  <a:pt x="4695" y="4670"/>
                </a:lnTo>
                <a:lnTo>
                  <a:pt x="4176" y="5238"/>
                </a:lnTo>
                <a:lnTo>
                  <a:pt x="3657" y="5807"/>
                </a:lnTo>
                <a:lnTo>
                  <a:pt x="3187" y="6424"/>
                </a:lnTo>
                <a:lnTo>
                  <a:pt x="2743" y="7042"/>
                </a:lnTo>
                <a:lnTo>
                  <a:pt x="2323" y="7684"/>
                </a:lnTo>
                <a:lnTo>
                  <a:pt x="1952" y="8376"/>
                </a:lnTo>
                <a:lnTo>
                  <a:pt x="1581" y="9043"/>
                </a:lnTo>
                <a:lnTo>
                  <a:pt x="1260" y="9760"/>
                </a:lnTo>
                <a:lnTo>
                  <a:pt x="988" y="10501"/>
                </a:lnTo>
                <a:lnTo>
                  <a:pt x="717" y="11242"/>
                </a:lnTo>
                <a:lnTo>
                  <a:pt x="519" y="11984"/>
                </a:lnTo>
                <a:lnTo>
                  <a:pt x="321" y="12774"/>
                </a:lnTo>
                <a:lnTo>
                  <a:pt x="198" y="13540"/>
                </a:lnTo>
                <a:lnTo>
                  <a:pt x="99" y="14356"/>
                </a:lnTo>
                <a:lnTo>
                  <a:pt x="25" y="15171"/>
                </a:lnTo>
                <a:lnTo>
                  <a:pt x="0" y="15986"/>
                </a:lnTo>
                <a:lnTo>
                  <a:pt x="25" y="16802"/>
                </a:lnTo>
                <a:lnTo>
                  <a:pt x="99" y="17617"/>
                </a:lnTo>
                <a:lnTo>
                  <a:pt x="198" y="18408"/>
                </a:lnTo>
                <a:lnTo>
                  <a:pt x="321" y="19198"/>
                </a:lnTo>
                <a:lnTo>
                  <a:pt x="519" y="19964"/>
                </a:lnTo>
                <a:lnTo>
                  <a:pt x="717" y="20730"/>
                </a:lnTo>
                <a:lnTo>
                  <a:pt x="988" y="21472"/>
                </a:lnTo>
                <a:lnTo>
                  <a:pt x="1260" y="22188"/>
                </a:lnTo>
                <a:lnTo>
                  <a:pt x="1581" y="22905"/>
                </a:lnTo>
                <a:lnTo>
                  <a:pt x="1952" y="23596"/>
                </a:lnTo>
                <a:lnTo>
                  <a:pt x="2323" y="24264"/>
                </a:lnTo>
                <a:lnTo>
                  <a:pt x="2743" y="24906"/>
                </a:lnTo>
                <a:lnTo>
                  <a:pt x="3187" y="25548"/>
                </a:lnTo>
                <a:lnTo>
                  <a:pt x="3657" y="26141"/>
                </a:lnTo>
                <a:lnTo>
                  <a:pt x="4176" y="26734"/>
                </a:lnTo>
                <a:lnTo>
                  <a:pt x="4695" y="27278"/>
                </a:lnTo>
                <a:lnTo>
                  <a:pt x="5263" y="27822"/>
                </a:lnTo>
                <a:lnTo>
                  <a:pt x="5831" y="28316"/>
                </a:lnTo>
                <a:lnTo>
                  <a:pt x="6449" y="28785"/>
                </a:lnTo>
                <a:lnTo>
                  <a:pt x="7067" y="29230"/>
                </a:lnTo>
                <a:lnTo>
                  <a:pt x="7709" y="29650"/>
                </a:lnTo>
                <a:lnTo>
                  <a:pt x="8376" y="30045"/>
                </a:lnTo>
                <a:lnTo>
                  <a:pt x="9068" y="30391"/>
                </a:lnTo>
                <a:lnTo>
                  <a:pt x="9784" y="30712"/>
                </a:lnTo>
                <a:lnTo>
                  <a:pt x="10501" y="31009"/>
                </a:lnTo>
                <a:lnTo>
                  <a:pt x="11242" y="31256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75"/>
                </a:lnTo>
                <a:lnTo>
                  <a:pt x="14355" y="31898"/>
                </a:lnTo>
                <a:lnTo>
                  <a:pt x="15171" y="31948"/>
                </a:lnTo>
                <a:lnTo>
                  <a:pt x="15986" y="31973"/>
                </a:lnTo>
                <a:lnTo>
                  <a:pt x="16826" y="31948"/>
                </a:lnTo>
                <a:lnTo>
                  <a:pt x="17642" y="31898"/>
                </a:lnTo>
                <a:lnTo>
                  <a:pt x="18432" y="31775"/>
                </a:lnTo>
                <a:lnTo>
                  <a:pt x="19223" y="31651"/>
                </a:lnTo>
                <a:lnTo>
                  <a:pt x="19989" y="31478"/>
                </a:lnTo>
                <a:lnTo>
                  <a:pt x="20755" y="31256"/>
                </a:lnTo>
                <a:lnTo>
                  <a:pt x="21496" y="31009"/>
                </a:lnTo>
                <a:lnTo>
                  <a:pt x="22213" y="30712"/>
                </a:lnTo>
                <a:lnTo>
                  <a:pt x="22929" y="30391"/>
                </a:lnTo>
                <a:lnTo>
                  <a:pt x="23621" y="30045"/>
                </a:lnTo>
                <a:lnTo>
                  <a:pt x="24288" y="29650"/>
                </a:lnTo>
                <a:lnTo>
                  <a:pt x="24931" y="29230"/>
                </a:lnTo>
                <a:lnTo>
                  <a:pt x="25548" y="28785"/>
                </a:lnTo>
                <a:lnTo>
                  <a:pt x="26166" y="28316"/>
                </a:lnTo>
                <a:lnTo>
                  <a:pt x="26734" y="27822"/>
                </a:lnTo>
                <a:lnTo>
                  <a:pt x="27302" y="27278"/>
                </a:lnTo>
                <a:lnTo>
                  <a:pt x="27821" y="26734"/>
                </a:lnTo>
                <a:lnTo>
                  <a:pt x="28340" y="26141"/>
                </a:lnTo>
                <a:lnTo>
                  <a:pt x="28810" y="25548"/>
                </a:lnTo>
                <a:lnTo>
                  <a:pt x="29254" y="24906"/>
                </a:lnTo>
                <a:lnTo>
                  <a:pt x="29674" y="24264"/>
                </a:lnTo>
                <a:lnTo>
                  <a:pt x="30045" y="23596"/>
                </a:lnTo>
                <a:lnTo>
                  <a:pt x="30416" y="22905"/>
                </a:lnTo>
                <a:lnTo>
                  <a:pt x="30737" y="22188"/>
                </a:lnTo>
                <a:lnTo>
                  <a:pt x="31009" y="21472"/>
                </a:lnTo>
                <a:lnTo>
                  <a:pt x="31256" y="20730"/>
                </a:lnTo>
                <a:lnTo>
                  <a:pt x="31478" y="19964"/>
                </a:lnTo>
                <a:lnTo>
                  <a:pt x="31651" y="19198"/>
                </a:lnTo>
                <a:lnTo>
                  <a:pt x="31799" y="18408"/>
                </a:lnTo>
                <a:lnTo>
                  <a:pt x="31898" y="17617"/>
                </a:lnTo>
                <a:lnTo>
                  <a:pt x="31972" y="16802"/>
                </a:lnTo>
                <a:lnTo>
                  <a:pt x="31997" y="15986"/>
                </a:lnTo>
                <a:lnTo>
                  <a:pt x="31972" y="15171"/>
                </a:lnTo>
                <a:lnTo>
                  <a:pt x="31898" y="14356"/>
                </a:lnTo>
                <a:lnTo>
                  <a:pt x="31799" y="13540"/>
                </a:lnTo>
                <a:lnTo>
                  <a:pt x="31651" y="12774"/>
                </a:lnTo>
                <a:lnTo>
                  <a:pt x="31478" y="11984"/>
                </a:lnTo>
                <a:lnTo>
                  <a:pt x="31256" y="11242"/>
                </a:lnTo>
                <a:lnTo>
                  <a:pt x="31009" y="10501"/>
                </a:lnTo>
                <a:lnTo>
                  <a:pt x="30737" y="9760"/>
                </a:lnTo>
                <a:lnTo>
                  <a:pt x="30416" y="9043"/>
                </a:lnTo>
                <a:lnTo>
                  <a:pt x="30045" y="8376"/>
                </a:lnTo>
                <a:lnTo>
                  <a:pt x="29674" y="7684"/>
                </a:lnTo>
                <a:lnTo>
                  <a:pt x="29254" y="7042"/>
                </a:lnTo>
                <a:lnTo>
                  <a:pt x="28810" y="6424"/>
                </a:lnTo>
                <a:lnTo>
                  <a:pt x="28340" y="5807"/>
                </a:lnTo>
                <a:lnTo>
                  <a:pt x="27821" y="5238"/>
                </a:lnTo>
                <a:lnTo>
                  <a:pt x="27302" y="4670"/>
                </a:lnTo>
                <a:lnTo>
                  <a:pt x="26734" y="4151"/>
                </a:lnTo>
                <a:lnTo>
                  <a:pt x="26166" y="3657"/>
                </a:lnTo>
                <a:lnTo>
                  <a:pt x="25548" y="3163"/>
                </a:lnTo>
                <a:lnTo>
                  <a:pt x="24931" y="2718"/>
                </a:lnTo>
                <a:lnTo>
                  <a:pt x="24288" y="2298"/>
                </a:lnTo>
                <a:lnTo>
                  <a:pt x="23621" y="1927"/>
                </a:lnTo>
                <a:lnTo>
                  <a:pt x="22929" y="1581"/>
                </a:lnTo>
                <a:lnTo>
                  <a:pt x="22213" y="1260"/>
                </a:lnTo>
                <a:lnTo>
                  <a:pt x="21496" y="964"/>
                </a:lnTo>
                <a:lnTo>
                  <a:pt x="20755" y="717"/>
                </a:lnTo>
                <a:lnTo>
                  <a:pt x="19989" y="494"/>
                </a:lnTo>
                <a:lnTo>
                  <a:pt x="19223" y="321"/>
                </a:lnTo>
                <a:lnTo>
                  <a:pt x="18432" y="173"/>
                </a:lnTo>
                <a:lnTo>
                  <a:pt x="17642" y="74"/>
                </a:lnTo>
                <a:lnTo>
                  <a:pt x="16826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/>
          <p:cNvSpPr/>
          <p:nvPr/>
        </p:nvSpPr>
        <p:spPr>
          <a:xfrm flipH="1" rot="10800000">
            <a:off x="8781648" y="3927292"/>
            <a:ext cx="156156" cy="156190"/>
          </a:xfrm>
          <a:custGeom>
            <a:rect b="b" l="l" r="r" t="t"/>
            <a:pathLst>
              <a:path extrusionOk="0" h="4523" w="4522">
                <a:moveTo>
                  <a:pt x="2026" y="1"/>
                </a:moveTo>
                <a:lnTo>
                  <a:pt x="1804" y="50"/>
                </a:lnTo>
                <a:lnTo>
                  <a:pt x="1606" y="100"/>
                </a:lnTo>
                <a:lnTo>
                  <a:pt x="1384" y="174"/>
                </a:lnTo>
                <a:lnTo>
                  <a:pt x="1186" y="273"/>
                </a:lnTo>
                <a:lnTo>
                  <a:pt x="1013" y="371"/>
                </a:lnTo>
                <a:lnTo>
                  <a:pt x="840" y="520"/>
                </a:lnTo>
                <a:lnTo>
                  <a:pt x="667" y="668"/>
                </a:lnTo>
                <a:lnTo>
                  <a:pt x="519" y="816"/>
                </a:lnTo>
                <a:lnTo>
                  <a:pt x="395" y="989"/>
                </a:lnTo>
                <a:lnTo>
                  <a:pt x="272" y="1187"/>
                </a:lnTo>
                <a:lnTo>
                  <a:pt x="198" y="1385"/>
                </a:lnTo>
                <a:lnTo>
                  <a:pt x="99" y="1582"/>
                </a:lnTo>
                <a:lnTo>
                  <a:pt x="49" y="1805"/>
                </a:lnTo>
                <a:lnTo>
                  <a:pt x="25" y="2027"/>
                </a:lnTo>
                <a:lnTo>
                  <a:pt x="0" y="2249"/>
                </a:lnTo>
                <a:lnTo>
                  <a:pt x="25" y="2496"/>
                </a:lnTo>
                <a:lnTo>
                  <a:pt x="49" y="2719"/>
                </a:lnTo>
                <a:lnTo>
                  <a:pt x="99" y="2916"/>
                </a:lnTo>
                <a:lnTo>
                  <a:pt x="198" y="3139"/>
                </a:lnTo>
                <a:lnTo>
                  <a:pt x="272" y="3336"/>
                </a:lnTo>
                <a:lnTo>
                  <a:pt x="395" y="3509"/>
                </a:lnTo>
                <a:lnTo>
                  <a:pt x="519" y="3682"/>
                </a:lnTo>
                <a:lnTo>
                  <a:pt x="667" y="3855"/>
                </a:lnTo>
                <a:lnTo>
                  <a:pt x="840" y="4004"/>
                </a:lnTo>
                <a:lnTo>
                  <a:pt x="1013" y="4127"/>
                </a:lnTo>
                <a:lnTo>
                  <a:pt x="1186" y="4251"/>
                </a:lnTo>
                <a:lnTo>
                  <a:pt x="1384" y="4350"/>
                </a:lnTo>
                <a:lnTo>
                  <a:pt x="1606" y="4424"/>
                </a:lnTo>
                <a:lnTo>
                  <a:pt x="1804" y="4473"/>
                </a:lnTo>
                <a:lnTo>
                  <a:pt x="2026" y="4498"/>
                </a:lnTo>
                <a:lnTo>
                  <a:pt x="2273" y="4522"/>
                </a:lnTo>
                <a:lnTo>
                  <a:pt x="2496" y="4498"/>
                </a:lnTo>
                <a:lnTo>
                  <a:pt x="2718" y="4473"/>
                </a:lnTo>
                <a:lnTo>
                  <a:pt x="2940" y="4424"/>
                </a:lnTo>
                <a:lnTo>
                  <a:pt x="3138" y="4350"/>
                </a:lnTo>
                <a:lnTo>
                  <a:pt x="3336" y="4251"/>
                </a:lnTo>
                <a:lnTo>
                  <a:pt x="3533" y="4127"/>
                </a:lnTo>
                <a:lnTo>
                  <a:pt x="3706" y="4004"/>
                </a:lnTo>
                <a:lnTo>
                  <a:pt x="3854" y="3855"/>
                </a:lnTo>
                <a:lnTo>
                  <a:pt x="4003" y="3682"/>
                </a:lnTo>
                <a:lnTo>
                  <a:pt x="4151" y="3509"/>
                </a:lnTo>
                <a:lnTo>
                  <a:pt x="4250" y="3336"/>
                </a:lnTo>
                <a:lnTo>
                  <a:pt x="4349" y="3139"/>
                </a:lnTo>
                <a:lnTo>
                  <a:pt x="4423" y="2916"/>
                </a:lnTo>
                <a:lnTo>
                  <a:pt x="4472" y="2719"/>
                </a:lnTo>
                <a:lnTo>
                  <a:pt x="4522" y="2496"/>
                </a:lnTo>
                <a:lnTo>
                  <a:pt x="4522" y="2249"/>
                </a:lnTo>
                <a:lnTo>
                  <a:pt x="4522" y="2027"/>
                </a:lnTo>
                <a:lnTo>
                  <a:pt x="4472" y="1805"/>
                </a:lnTo>
                <a:lnTo>
                  <a:pt x="4423" y="1582"/>
                </a:lnTo>
                <a:lnTo>
                  <a:pt x="4349" y="1385"/>
                </a:lnTo>
                <a:lnTo>
                  <a:pt x="4250" y="1187"/>
                </a:lnTo>
                <a:lnTo>
                  <a:pt x="4151" y="989"/>
                </a:lnTo>
                <a:lnTo>
                  <a:pt x="4003" y="816"/>
                </a:lnTo>
                <a:lnTo>
                  <a:pt x="3854" y="668"/>
                </a:lnTo>
                <a:lnTo>
                  <a:pt x="3706" y="520"/>
                </a:lnTo>
                <a:lnTo>
                  <a:pt x="3533" y="371"/>
                </a:lnTo>
                <a:lnTo>
                  <a:pt x="3336" y="273"/>
                </a:lnTo>
                <a:lnTo>
                  <a:pt x="3138" y="174"/>
                </a:lnTo>
                <a:lnTo>
                  <a:pt x="2940" y="100"/>
                </a:lnTo>
                <a:lnTo>
                  <a:pt x="2718" y="50"/>
                </a:lnTo>
                <a:lnTo>
                  <a:pt x="24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/>
          <p:cNvSpPr/>
          <p:nvPr/>
        </p:nvSpPr>
        <p:spPr>
          <a:xfrm flipH="1" rot="10800000">
            <a:off x="8824114" y="3441265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53" y="25"/>
                </a:lnTo>
                <a:lnTo>
                  <a:pt x="3880" y="75"/>
                </a:lnTo>
                <a:lnTo>
                  <a:pt x="3732" y="149"/>
                </a:lnTo>
                <a:lnTo>
                  <a:pt x="3583" y="272"/>
                </a:lnTo>
                <a:lnTo>
                  <a:pt x="248" y="3583"/>
                </a:lnTo>
                <a:lnTo>
                  <a:pt x="149" y="3731"/>
                </a:lnTo>
                <a:lnTo>
                  <a:pt x="75" y="3880"/>
                </a:lnTo>
                <a:lnTo>
                  <a:pt x="26" y="4053"/>
                </a:lnTo>
                <a:lnTo>
                  <a:pt x="1" y="4226"/>
                </a:lnTo>
                <a:lnTo>
                  <a:pt x="26" y="4374"/>
                </a:lnTo>
                <a:lnTo>
                  <a:pt x="75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42"/>
                </a:lnTo>
                <a:lnTo>
                  <a:pt x="544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11" y="5041"/>
                </a:lnTo>
                <a:lnTo>
                  <a:pt x="1360" y="4942"/>
                </a:lnTo>
                <a:lnTo>
                  <a:pt x="1508" y="4843"/>
                </a:lnTo>
                <a:lnTo>
                  <a:pt x="4844" y="1508"/>
                </a:lnTo>
                <a:lnTo>
                  <a:pt x="4942" y="1384"/>
                </a:lnTo>
                <a:lnTo>
                  <a:pt x="5017" y="1211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7" y="569"/>
                </a:lnTo>
                <a:lnTo>
                  <a:pt x="4942" y="396"/>
                </a:lnTo>
                <a:lnTo>
                  <a:pt x="4844" y="272"/>
                </a:lnTo>
                <a:lnTo>
                  <a:pt x="4695" y="149"/>
                </a:lnTo>
                <a:lnTo>
                  <a:pt x="4547" y="75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/>
          <p:cNvSpPr/>
          <p:nvPr/>
        </p:nvSpPr>
        <p:spPr>
          <a:xfrm flipH="1" rot="10800000">
            <a:off x="8824114" y="3441265"/>
            <a:ext cx="175805" cy="175805"/>
          </a:xfrm>
          <a:custGeom>
            <a:rect b="b" l="l" r="r" t="t"/>
            <a:pathLst>
              <a:path extrusionOk="0" h="5091" w="5091">
                <a:moveTo>
                  <a:pt x="890" y="0"/>
                </a:moveTo>
                <a:lnTo>
                  <a:pt x="717" y="25"/>
                </a:lnTo>
                <a:lnTo>
                  <a:pt x="544" y="75"/>
                </a:lnTo>
                <a:lnTo>
                  <a:pt x="396" y="149"/>
                </a:lnTo>
                <a:lnTo>
                  <a:pt x="248" y="272"/>
                </a:lnTo>
                <a:lnTo>
                  <a:pt x="149" y="396"/>
                </a:lnTo>
                <a:lnTo>
                  <a:pt x="75" y="569"/>
                </a:lnTo>
                <a:lnTo>
                  <a:pt x="26" y="717"/>
                </a:lnTo>
                <a:lnTo>
                  <a:pt x="1" y="890"/>
                </a:lnTo>
                <a:lnTo>
                  <a:pt x="26" y="1063"/>
                </a:lnTo>
                <a:lnTo>
                  <a:pt x="75" y="1211"/>
                </a:lnTo>
                <a:lnTo>
                  <a:pt x="149" y="1384"/>
                </a:lnTo>
                <a:lnTo>
                  <a:pt x="248" y="1508"/>
                </a:lnTo>
                <a:lnTo>
                  <a:pt x="3583" y="4843"/>
                </a:lnTo>
                <a:lnTo>
                  <a:pt x="3732" y="4942"/>
                </a:lnTo>
                <a:lnTo>
                  <a:pt x="3880" y="5041"/>
                </a:lnTo>
                <a:lnTo>
                  <a:pt x="4053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42"/>
                </a:lnTo>
                <a:lnTo>
                  <a:pt x="4844" y="4843"/>
                </a:lnTo>
                <a:lnTo>
                  <a:pt x="4942" y="4695"/>
                </a:lnTo>
                <a:lnTo>
                  <a:pt x="5017" y="4547"/>
                </a:lnTo>
                <a:lnTo>
                  <a:pt x="5066" y="4374"/>
                </a:lnTo>
                <a:lnTo>
                  <a:pt x="5091" y="4226"/>
                </a:lnTo>
                <a:lnTo>
                  <a:pt x="5066" y="4053"/>
                </a:lnTo>
                <a:lnTo>
                  <a:pt x="5017" y="3880"/>
                </a:lnTo>
                <a:lnTo>
                  <a:pt x="4942" y="3731"/>
                </a:lnTo>
                <a:lnTo>
                  <a:pt x="4844" y="3583"/>
                </a:lnTo>
                <a:lnTo>
                  <a:pt x="1508" y="272"/>
                </a:lnTo>
                <a:lnTo>
                  <a:pt x="1360" y="149"/>
                </a:lnTo>
                <a:lnTo>
                  <a:pt x="1211" y="75"/>
                </a:lnTo>
                <a:lnTo>
                  <a:pt x="1063" y="25"/>
                </a:lnTo>
                <a:lnTo>
                  <a:pt x="8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" name="Google Shape;72;p6"/>
          <p:cNvSpPr/>
          <p:nvPr/>
        </p:nvSpPr>
        <p:spPr>
          <a:xfrm flipH="1">
            <a:off x="7117443" y="5014827"/>
            <a:ext cx="54630" cy="53767"/>
          </a:xfrm>
          <a:custGeom>
            <a:rect b="b" l="l" r="r" t="t"/>
            <a:pathLst>
              <a:path extrusionOk="0" h="1557" w="1582">
                <a:moveTo>
                  <a:pt x="643" y="0"/>
                </a:moveTo>
                <a:lnTo>
                  <a:pt x="495" y="50"/>
                </a:lnTo>
                <a:lnTo>
                  <a:pt x="347" y="124"/>
                </a:lnTo>
                <a:lnTo>
                  <a:pt x="223" y="223"/>
                </a:lnTo>
                <a:lnTo>
                  <a:pt x="149" y="346"/>
                </a:lnTo>
                <a:lnTo>
                  <a:pt x="75" y="470"/>
                </a:lnTo>
                <a:lnTo>
                  <a:pt x="25" y="618"/>
                </a:lnTo>
                <a:lnTo>
                  <a:pt x="1" y="766"/>
                </a:lnTo>
                <a:lnTo>
                  <a:pt x="25" y="939"/>
                </a:lnTo>
                <a:lnTo>
                  <a:pt x="75" y="1087"/>
                </a:lnTo>
                <a:lnTo>
                  <a:pt x="149" y="1211"/>
                </a:lnTo>
                <a:lnTo>
                  <a:pt x="223" y="1334"/>
                </a:lnTo>
                <a:lnTo>
                  <a:pt x="347" y="1433"/>
                </a:lnTo>
                <a:lnTo>
                  <a:pt x="495" y="1507"/>
                </a:lnTo>
                <a:lnTo>
                  <a:pt x="643" y="1557"/>
                </a:lnTo>
                <a:lnTo>
                  <a:pt x="940" y="1557"/>
                </a:lnTo>
                <a:lnTo>
                  <a:pt x="1088" y="1507"/>
                </a:lnTo>
                <a:lnTo>
                  <a:pt x="1236" y="1433"/>
                </a:lnTo>
                <a:lnTo>
                  <a:pt x="1335" y="1334"/>
                </a:lnTo>
                <a:lnTo>
                  <a:pt x="1434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82" y="766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6"/>
                </a:lnTo>
                <a:lnTo>
                  <a:pt x="1335" y="223"/>
                </a:lnTo>
                <a:lnTo>
                  <a:pt x="1236" y="124"/>
                </a:lnTo>
                <a:lnTo>
                  <a:pt x="1088" y="50"/>
                </a:lnTo>
                <a:lnTo>
                  <a:pt x="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/>
          <p:nvPr/>
        </p:nvSpPr>
        <p:spPr>
          <a:xfrm flipH="1">
            <a:off x="5917343" y="4630471"/>
            <a:ext cx="176668" cy="175805"/>
          </a:xfrm>
          <a:custGeom>
            <a:rect b="b" l="l" r="r" t="t"/>
            <a:pathLst>
              <a:path extrusionOk="0" h="5091" w="5116">
                <a:moveTo>
                  <a:pt x="4226" y="0"/>
                </a:moveTo>
                <a:lnTo>
                  <a:pt x="4053" y="25"/>
                </a:lnTo>
                <a:lnTo>
                  <a:pt x="3880" y="74"/>
                </a:lnTo>
                <a:lnTo>
                  <a:pt x="3732" y="148"/>
                </a:lnTo>
                <a:lnTo>
                  <a:pt x="3608" y="272"/>
                </a:lnTo>
                <a:lnTo>
                  <a:pt x="272" y="3583"/>
                </a:lnTo>
                <a:lnTo>
                  <a:pt x="149" y="3731"/>
                </a:lnTo>
                <a:lnTo>
                  <a:pt x="75" y="3879"/>
                </a:lnTo>
                <a:lnTo>
                  <a:pt x="25" y="4052"/>
                </a:lnTo>
                <a:lnTo>
                  <a:pt x="1" y="4225"/>
                </a:lnTo>
                <a:lnTo>
                  <a:pt x="25" y="4374"/>
                </a:lnTo>
                <a:lnTo>
                  <a:pt x="75" y="4546"/>
                </a:lnTo>
                <a:lnTo>
                  <a:pt x="149" y="4695"/>
                </a:lnTo>
                <a:lnTo>
                  <a:pt x="272" y="4843"/>
                </a:lnTo>
                <a:lnTo>
                  <a:pt x="421" y="4942"/>
                </a:lnTo>
                <a:lnTo>
                  <a:pt x="569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36" y="5041"/>
                </a:lnTo>
                <a:lnTo>
                  <a:pt x="1384" y="4942"/>
                </a:lnTo>
                <a:lnTo>
                  <a:pt x="1508" y="4843"/>
                </a:lnTo>
                <a:lnTo>
                  <a:pt x="4843" y="1507"/>
                </a:lnTo>
                <a:lnTo>
                  <a:pt x="4967" y="1384"/>
                </a:lnTo>
                <a:lnTo>
                  <a:pt x="5041" y="1211"/>
                </a:lnTo>
                <a:lnTo>
                  <a:pt x="5091" y="1063"/>
                </a:lnTo>
                <a:lnTo>
                  <a:pt x="5115" y="890"/>
                </a:lnTo>
                <a:lnTo>
                  <a:pt x="5091" y="717"/>
                </a:lnTo>
                <a:lnTo>
                  <a:pt x="5041" y="544"/>
                </a:lnTo>
                <a:lnTo>
                  <a:pt x="4967" y="395"/>
                </a:lnTo>
                <a:lnTo>
                  <a:pt x="4843" y="272"/>
                </a:lnTo>
                <a:lnTo>
                  <a:pt x="4720" y="148"/>
                </a:lnTo>
                <a:lnTo>
                  <a:pt x="4547" y="74"/>
                </a:lnTo>
                <a:lnTo>
                  <a:pt x="4399" y="25"/>
                </a:lnTo>
                <a:lnTo>
                  <a:pt x="42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"/>
          <p:cNvSpPr/>
          <p:nvPr/>
        </p:nvSpPr>
        <p:spPr>
          <a:xfrm flipH="1">
            <a:off x="5917343" y="4630471"/>
            <a:ext cx="176668" cy="175805"/>
          </a:xfrm>
          <a:custGeom>
            <a:rect b="b" l="l" r="r" t="t"/>
            <a:pathLst>
              <a:path extrusionOk="0" h="5091" w="5116">
                <a:moveTo>
                  <a:pt x="890" y="0"/>
                </a:moveTo>
                <a:lnTo>
                  <a:pt x="717" y="25"/>
                </a:lnTo>
                <a:lnTo>
                  <a:pt x="569" y="74"/>
                </a:lnTo>
                <a:lnTo>
                  <a:pt x="421" y="148"/>
                </a:lnTo>
                <a:lnTo>
                  <a:pt x="272" y="272"/>
                </a:lnTo>
                <a:lnTo>
                  <a:pt x="149" y="395"/>
                </a:lnTo>
                <a:lnTo>
                  <a:pt x="75" y="544"/>
                </a:lnTo>
                <a:lnTo>
                  <a:pt x="25" y="717"/>
                </a:lnTo>
                <a:lnTo>
                  <a:pt x="1" y="890"/>
                </a:lnTo>
                <a:lnTo>
                  <a:pt x="25" y="1063"/>
                </a:lnTo>
                <a:lnTo>
                  <a:pt x="75" y="1211"/>
                </a:lnTo>
                <a:lnTo>
                  <a:pt x="149" y="1384"/>
                </a:lnTo>
                <a:lnTo>
                  <a:pt x="272" y="1507"/>
                </a:lnTo>
                <a:lnTo>
                  <a:pt x="3608" y="4843"/>
                </a:lnTo>
                <a:lnTo>
                  <a:pt x="3732" y="4942"/>
                </a:lnTo>
                <a:lnTo>
                  <a:pt x="3880" y="5041"/>
                </a:lnTo>
                <a:lnTo>
                  <a:pt x="4053" y="5090"/>
                </a:lnTo>
                <a:lnTo>
                  <a:pt x="4399" y="5090"/>
                </a:lnTo>
                <a:lnTo>
                  <a:pt x="4547" y="5041"/>
                </a:lnTo>
                <a:lnTo>
                  <a:pt x="4720" y="4942"/>
                </a:lnTo>
                <a:lnTo>
                  <a:pt x="4843" y="4843"/>
                </a:lnTo>
                <a:lnTo>
                  <a:pt x="4967" y="4695"/>
                </a:lnTo>
                <a:lnTo>
                  <a:pt x="5041" y="4546"/>
                </a:lnTo>
                <a:lnTo>
                  <a:pt x="5091" y="4374"/>
                </a:lnTo>
                <a:lnTo>
                  <a:pt x="5115" y="4225"/>
                </a:lnTo>
                <a:lnTo>
                  <a:pt x="5091" y="4052"/>
                </a:lnTo>
                <a:lnTo>
                  <a:pt x="5041" y="3879"/>
                </a:lnTo>
                <a:lnTo>
                  <a:pt x="4967" y="3731"/>
                </a:lnTo>
                <a:lnTo>
                  <a:pt x="4843" y="3583"/>
                </a:lnTo>
                <a:lnTo>
                  <a:pt x="1508" y="272"/>
                </a:lnTo>
                <a:lnTo>
                  <a:pt x="1384" y="148"/>
                </a:lnTo>
                <a:lnTo>
                  <a:pt x="1236" y="74"/>
                </a:lnTo>
                <a:lnTo>
                  <a:pt x="1063" y="25"/>
                </a:lnTo>
                <a:lnTo>
                  <a:pt x="8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6"/>
          <p:cNvSpPr/>
          <p:nvPr/>
        </p:nvSpPr>
        <p:spPr>
          <a:xfrm flipH="1">
            <a:off x="8361428" y="4057115"/>
            <a:ext cx="2145919" cy="2145055"/>
          </a:xfrm>
          <a:custGeom>
            <a:rect b="b" l="l" r="r" t="t"/>
            <a:pathLst>
              <a:path extrusionOk="0" h="62117" w="62142">
                <a:moveTo>
                  <a:pt x="31059" y="692"/>
                </a:moveTo>
                <a:lnTo>
                  <a:pt x="31849" y="717"/>
                </a:lnTo>
                <a:lnTo>
                  <a:pt x="32640" y="742"/>
                </a:lnTo>
                <a:lnTo>
                  <a:pt x="33406" y="791"/>
                </a:lnTo>
                <a:lnTo>
                  <a:pt x="34172" y="865"/>
                </a:lnTo>
                <a:lnTo>
                  <a:pt x="34938" y="940"/>
                </a:lnTo>
                <a:lnTo>
                  <a:pt x="35679" y="1038"/>
                </a:lnTo>
                <a:lnTo>
                  <a:pt x="36445" y="1162"/>
                </a:lnTo>
                <a:lnTo>
                  <a:pt x="37186" y="1310"/>
                </a:lnTo>
                <a:lnTo>
                  <a:pt x="37927" y="1483"/>
                </a:lnTo>
                <a:lnTo>
                  <a:pt x="38644" y="1656"/>
                </a:lnTo>
                <a:lnTo>
                  <a:pt x="39361" y="1854"/>
                </a:lnTo>
                <a:lnTo>
                  <a:pt x="40077" y="2076"/>
                </a:lnTo>
                <a:lnTo>
                  <a:pt x="40794" y="2299"/>
                </a:lnTo>
                <a:lnTo>
                  <a:pt x="41510" y="2546"/>
                </a:lnTo>
                <a:lnTo>
                  <a:pt x="42202" y="2817"/>
                </a:lnTo>
                <a:lnTo>
                  <a:pt x="42869" y="3089"/>
                </a:lnTo>
                <a:lnTo>
                  <a:pt x="43561" y="3386"/>
                </a:lnTo>
                <a:lnTo>
                  <a:pt x="44228" y="3707"/>
                </a:lnTo>
                <a:lnTo>
                  <a:pt x="44870" y="4028"/>
                </a:lnTo>
                <a:lnTo>
                  <a:pt x="45538" y="4374"/>
                </a:lnTo>
                <a:lnTo>
                  <a:pt x="46180" y="4720"/>
                </a:lnTo>
                <a:lnTo>
                  <a:pt x="46798" y="5091"/>
                </a:lnTo>
                <a:lnTo>
                  <a:pt x="47415" y="5486"/>
                </a:lnTo>
                <a:lnTo>
                  <a:pt x="48033" y="5881"/>
                </a:lnTo>
                <a:lnTo>
                  <a:pt x="48626" y="6301"/>
                </a:lnTo>
                <a:lnTo>
                  <a:pt x="49219" y="6746"/>
                </a:lnTo>
                <a:lnTo>
                  <a:pt x="49812" y="7191"/>
                </a:lnTo>
                <a:lnTo>
                  <a:pt x="50380" y="7635"/>
                </a:lnTo>
                <a:lnTo>
                  <a:pt x="50924" y="8105"/>
                </a:lnTo>
                <a:lnTo>
                  <a:pt x="51468" y="8599"/>
                </a:lnTo>
                <a:lnTo>
                  <a:pt x="52011" y="9093"/>
                </a:lnTo>
                <a:lnTo>
                  <a:pt x="52530" y="9612"/>
                </a:lnTo>
                <a:lnTo>
                  <a:pt x="53049" y="10131"/>
                </a:lnTo>
                <a:lnTo>
                  <a:pt x="53543" y="10650"/>
                </a:lnTo>
                <a:lnTo>
                  <a:pt x="54012" y="11193"/>
                </a:lnTo>
                <a:lnTo>
                  <a:pt x="54482" y="11762"/>
                </a:lnTo>
                <a:lnTo>
                  <a:pt x="54951" y="12330"/>
                </a:lnTo>
                <a:lnTo>
                  <a:pt x="55396" y="12898"/>
                </a:lnTo>
                <a:lnTo>
                  <a:pt x="55816" y="13491"/>
                </a:lnTo>
                <a:lnTo>
                  <a:pt x="56236" y="14084"/>
                </a:lnTo>
                <a:lnTo>
                  <a:pt x="56632" y="14702"/>
                </a:lnTo>
                <a:lnTo>
                  <a:pt x="57027" y="15320"/>
                </a:lnTo>
                <a:lnTo>
                  <a:pt x="57397" y="15962"/>
                </a:lnTo>
                <a:lnTo>
                  <a:pt x="57768" y="16605"/>
                </a:lnTo>
                <a:lnTo>
                  <a:pt x="58114" y="17247"/>
                </a:lnTo>
                <a:lnTo>
                  <a:pt x="58435" y="17914"/>
                </a:lnTo>
                <a:lnTo>
                  <a:pt x="58732" y="18581"/>
                </a:lnTo>
                <a:lnTo>
                  <a:pt x="59028" y="19248"/>
                </a:lnTo>
                <a:lnTo>
                  <a:pt x="59325" y="19940"/>
                </a:lnTo>
                <a:lnTo>
                  <a:pt x="59596" y="20632"/>
                </a:lnTo>
                <a:lnTo>
                  <a:pt x="59844" y="21324"/>
                </a:lnTo>
                <a:lnTo>
                  <a:pt x="60066" y="22040"/>
                </a:lnTo>
                <a:lnTo>
                  <a:pt x="60288" y="22757"/>
                </a:lnTo>
                <a:lnTo>
                  <a:pt x="60461" y="23473"/>
                </a:lnTo>
                <a:lnTo>
                  <a:pt x="60659" y="24215"/>
                </a:lnTo>
                <a:lnTo>
                  <a:pt x="60807" y="24956"/>
                </a:lnTo>
                <a:lnTo>
                  <a:pt x="60955" y="25697"/>
                </a:lnTo>
                <a:lnTo>
                  <a:pt x="61079" y="26438"/>
                </a:lnTo>
                <a:lnTo>
                  <a:pt x="61178" y="27204"/>
                </a:lnTo>
                <a:lnTo>
                  <a:pt x="61277" y="27970"/>
                </a:lnTo>
                <a:lnTo>
                  <a:pt x="61351" y="28736"/>
                </a:lnTo>
                <a:lnTo>
                  <a:pt x="61400" y="29502"/>
                </a:lnTo>
                <a:lnTo>
                  <a:pt x="61425" y="30268"/>
                </a:lnTo>
                <a:lnTo>
                  <a:pt x="61425" y="31059"/>
                </a:lnTo>
                <a:lnTo>
                  <a:pt x="61425" y="31849"/>
                </a:lnTo>
                <a:lnTo>
                  <a:pt x="61400" y="32615"/>
                </a:lnTo>
                <a:lnTo>
                  <a:pt x="61351" y="33381"/>
                </a:lnTo>
                <a:lnTo>
                  <a:pt x="61277" y="34147"/>
                </a:lnTo>
                <a:lnTo>
                  <a:pt x="61178" y="34913"/>
                </a:lnTo>
                <a:lnTo>
                  <a:pt x="61079" y="35679"/>
                </a:lnTo>
                <a:lnTo>
                  <a:pt x="60955" y="36421"/>
                </a:lnTo>
                <a:lnTo>
                  <a:pt x="60807" y="37162"/>
                </a:lnTo>
                <a:lnTo>
                  <a:pt x="60659" y="37903"/>
                </a:lnTo>
                <a:lnTo>
                  <a:pt x="60461" y="38644"/>
                </a:lnTo>
                <a:lnTo>
                  <a:pt x="60288" y="39361"/>
                </a:lnTo>
                <a:lnTo>
                  <a:pt x="60066" y="40077"/>
                </a:lnTo>
                <a:lnTo>
                  <a:pt x="59844" y="40794"/>
                </a:lnTo>
                <a:lnTo>
                  <a:pt x="59596" y="41486"/>
                </a:lnTo>
                <a:lnTo>
                  <a:pt x="59325" y="42178"/>
                </a:lnTo>
                <a:lnTo>
                  <a:pt x="59028" y="42869"/>
                </a:lnTo>
                <a:lnTo>
                  <a:pt x="58732" y="43536"/>
                </a:lnTo>
                <a:lnTo>
                  <a:pt x="58435" y="44204"/>
                </a:lnTo>
                <a:lnTo>
                  <a:pt x="58114" y="44871"/>
                </a:lnTo>
                <a:lnTo>
                  <a:pt x="57768" y="45513"/>
                </a:lnTo>
                <a:lnTo>
                  <a:pt x="57397" y="46156"/>
                </a:lnTo>
                <a:lnTo>
                  <a:pt x="57027" y="46798"/>
                </a:lnTo>
                <a:lnTo>
                  <a:pt x="56632" y="47416"/>
                </a:lnTo>
                <a:lnTo>
                  <a:pt x="56236" y="48009"/>
                </a:lnTo>
                <a:lnTo>
                  <a:pt x="55816" y="48626"/>
                </a:lnTo>
                <a:lnTo>
                  <a:pt x="55396" y="49219"/>
                </a:lnTo>
                <a:lnTo>
                  <a:pt x="54951" y="49788"/>
                </a:lnTo>
                <a:lnTo>
                  <a:pt x="54482" y="50356"/>
                </a:lnTo>
                <a:lnTo>
                  <a:pt x="54012" y="50924"/>
                </a:lnTo>
                <a:lnTo>
                  <a:pt x="53543" y="51468"/>
                </a:lnTo>
                <a:lnTo>
                  <a:pt x="53049" y="51987"/>
                </a:lnTo>
                <a:lnTo>
                  <a:pt x="52530" y="52506"/>
                </a:lnTo>
                <a:lnTo>
                  <a:pt x="52011" y="53024"/>
                </a:lnTo>
                <a:lnTo>
                  <a:pt x="51468" y="53519"/>
                </a:lnTo>
                <a:lnTo>
                  <a:pt x="50924" y="54013"/>
                </a:lnTo>
                <a:lnTo>
                  <a:pt x="50380" y="54482"/>
                </a:lnTo>
                <a:lnTo>
                  <a:pt x="49812" y="54927"/>
                </a:lnTo>
                <a:lnTo>
                  <a:pt x="49219" y="55372"/>
                </a:lnTo>
                <a:lnTo>
                  <a:pt x="48626" y="55816"/>
                </a:lnTo>
                <a:lnTo>
                  <a:pt x="48033" y="56236"/>
                </a:lnTo>
                <a:lnTo>
                  <a:pt x="47415" y="56632"/>
                </a:lnTo>
                <a:lnTo>
                  <a:pt x="46798" y="57027"/>
                </a:lnTo>
                <a:lnTo>
                  <a:pt x="46180" y="57398"/>
                </a:lnTo>
                <a:lnTo>
                  <a:pt x="45538" y="57744"/>
                </a:lnTo>
                <a:lnTo>
                  <a:pt x="44870" y="58090"/>
                </a:lnTo>
                <a:lnTo>
                  <a:pt x="44228" y="58411"/>
                </a:lnTo>
                <a:lnTo>
                  <a:pt x="43561" y="58732"/>
                </a:lnTo>
                <a:lnTo>
                  <a:pt x="42869" y="59028"/>
                </a:lnTo>
                <a:lnTo>
                  <a:pt x="42202" y="59300"/>
                </a:lnTo>
                <a:lnTo>
                  <a:pt x="41510" y="59572"/>
                </a:lnTo>
                <a:lnTo>
                  <a:pt x="40794" y="59819"/>
                </a:lnTo>
                <a:lnTo>
                  <a:pt x="40077" y="60042"/>
                </a:lnTo>
                <a:lnTo>
                  <a:pt x="39361" y="60264"/>
                </a:lnTo>
                <a:lnTo>
                  <a:pt x="38644" y="60462"/>
                </a:lnTo>
                <a:lnTo>
                  <a:pt x="37927" y="60635"/>
                </a:lnTo>
                <a:lnTo>
                  <a:pt x="37186" y="60807"/>
                </a:lnTo>
                <a:lnTo>
                  <a:pt x="36445" y="60931"/>
                </a:lnTo>
                <a:lnTo>
                  <a:pt x="35679" y="61055"/>
                </a:lnTo>
                <a:lnTo>
                  <a:pt x="34938" y="61178"/>
                </a:lnTo>
                <a:lnTo>
                  <a:pt x="34172" y="61252"/>
                </a:lnTo>
                <a:lnTo>
                  <a:pt x="33406" y="61326"/>
                </a:lnTo>
                <a:lnTo>
                  <a:pt x="32640" y="61376"/>
                </a:lnTo>
                <a:lnTo>
                  <a:pt x="31849" y="61400"/>
                </a:lnTo>
                <a:lnTo>
                  <a:pt x="31059" y="61425"/>
                </a:lnTo>
                <a:lnTo>
                  <a:pt x="30293" y="61400"/>
                </a:lnTo>
                <a:lnTo>
                  <a:pt x="29502" y="61376"/>
                </a:lnTo>
                <a:lnTo>
                  <a:pt x="28736" y="61326"/>
                </a:lnTo>
                <a:lnTo>
                  <a:pt x="27970" y="61252"/>
                </a:lnTo>
                <a:lnTo>
                  <a:pt x="27204" y="61178"/>
                </a:lnTo>
                <a:lnTo>
                  <a:pt x="26463" y="61055"/>
                </a:lnTo>
                <a:lnTo>
                  <a:pt x="25697" y="60931"/>
                </a:lnTo>
                <a:lnTo>
                  <a:pt x="24956" y="60807"/>
                </a:lnTo>
                <a:lnTo>
                  <a:pt x="24214" y="60635"/>
                </a:lnTo>
                <a:lnTo>
                  <a:pt x="23498" y="60462"/>
                </a:lnTo>
                <a:lnTo>
                  <a:pt x="22757" y="60264"/>
                </a:lnTo>
                <a:lnTo>
                  <a:pt x="22065" y="60042"/>
                </a:lnTo>
                <a:lnTo>
                  <a:pt x="21348" y="59819"/>
                </a:lnTo>
                <a:lnTo>
                  <a:pt x="20632" y="59572"/>
                </a:lnTo>
                <a:lnTo>
                  <a:pt x="19940" y="59300"/>
                </a:lnTo>
                <a:lnTo>
                  <a:pt x="19273" y="59028"/>
                </a:lnTo>
                <a:lnTo>
                  <a:pt x="18581" y="58732"/>
                </a:lnTo>
                <a:lnTo>
                  <a:pt x="17914" y="58411"/>
                </a:lnTo>
                <a:lnTo>
                  <a:pt x="17272" y="58090"/>
                </a:lnTo>
                <a:lnTo>
                  <a:pt x="16604" y="57744"/>
                </a:lnTo>
                <a:lnTo>
                  <a:pt x="15962" y="57398"/>
                </a:lnTo>
                <a:lnTo>
                  <a:pt x="15344" y="57027"/>
                </a:lnTo>
                <a:lnTo>
                  <a:pt x="14727" y="56632"/>
                </a:lnTo>
                <a:lnTo>
                  <a:pt x="14109" y="56236"/>
                </a:lnTo>
                <a:lnTo>
                  <a:pt x="13516" y="55816"/>
                </a:lnTo>
                <a:lnTo>
                  <a:pt x="12923" y="55372"/>
                </a:lnTo>
                <a:lnTo>
                  <a:pt x="12330" y="54927"/>
                </a:lnTo>
                <a:lnTo>
                  <a:pt x="11762" y="54482"/>
                </a:lnTo>
                <a:lnTo>
                  <a:pt x="11218" y="54013"/>
                </a:lnTo>
                <a:lnTo>
                  <a:pt x="10674" y="53519"/>
                </a:lnTo>
                <a:lnTo>
                  <a:pt x="10131" y="53024"/>
                </a:lnTo>
                <a:lnTo>
                  <a:pt x="9612" y="52506"/>
                </a:lnTo>
                <a:lnTo>
                  <a:pt x="9093" y="51987"/>
                </a:lnTo>
                <a:lnTo>
                  <a:pt x="8599" y="51468"/>
                </a:lnTo>
                <a:lnTo>
                  <a:pt x="8130" y="50924"/>
                </a:lnTo>
                <a:lnTo>
                  <a:pt x="7660" y="50356"/>
                </a:lnTo>
                <a:lnTo>
                  <a:pt x="7191" y="49788"/>
                </a:lnTo>
                <a:lnTo>
                  <a:pt x="6746" y="49219"/>
                </a:lnTo>
                <a:lnTo>
                  <a:pt x="6326" y="48626"/>
                </a:lnTo>
                <a:lnTo>
                  <a:pt x="5906" y="48009"/>
                </a:lnTo>
                <a:lnTo>
                  <a:pt x="5510" y="47416"/>
                </a:lnTo>
                <a:lnTo>
                  <a:pt x="5115" y="46798"/>
                </a:lnTo>
                <a:lnTo>
                  <a:pt x="4745" y="46156"/>
                </a:lnTo>
                <a:lnTo>
                  <a:pt x="4374" y="45513"/>
                </a:lnTo>
                <a:lnTo>
                  <a:pt x="4028" y="44871"/>
                </a:lnTo>
                <a:lnTo>
                  <a:pt x="3707" y="44204"/>
                </a:lnTo>
                <a:lnTo>
                  <a:pt x="3386" y="43536"/>
                </a:lnTo>
                <a:lnTo>
                  <a:pt x="3089" y="42869"/>
                </a:lnTo>
                <a:lnTo>
                  <a:pt x="2817" y="42178"/>
                </a:lnTo>
                <a:lnTo>
                  <a:pt x="2545" y="41486"/>
                </a:lnTo>
                <a:lnTo>
                  <a:pt x="2298" y="40794"/>
                </a:lnTo>
                <a:lnTo>
                  <a:pt x="2076" y="40077"/>
                </a:lnTo>
                <a:lnTo>
                  <a:pt x="1854" y="39361"/>
                </a:lnTo>
                <a:lnTo>
                  <a:pt x="1681" y="38644"/>
                </a:lnTo>
                <a:lnTo>
                  <a:pt x="1483" y="37903"/>
                </a:lnTo>
                <a:lnTo>
                  <a:pt x="1335" y="37162"/>
                </a:lnTo>
                <a:lnTo>
                  <a:pt x="1187" y="36421"/>
                </a:lnTo>
                <a:lnTo>
                  <a:pt x="1063" y="35679"/>
                </a:lnTo>
                <a:lnTo>
                  <a:pt x="964" y="34913"/>
                </a:lnTo>
                <a:lnTo>
                  <a:pt x="865" y="34147"/>
                </a:lnTo>
                <a:lnTo>
                  <a:pt x="791" y="33381"/>
                </a:lnTo>
                <a:lnTo>
                  <a:pt x="742" y="32615"/>
                </a:lnTo>
                <a:lnTo>
                  <a:pt x="717" y="31849"/>
                </a:lnTo>
                <a:lnTo>
                  <a:pt x="717" y="31059"/>
                </a:lnTo>
                <a:lnTo>
                  <a:pt x="717" y="30268"/>
                </a:lnTo>
                <a:lnTo>
                  <a:pt x="742" y="29502"/>
                </a:lnTo>
                <a:lnTo>
                  <a:pt x="791" y="28736"/>
                </a:lnTo>
                <a:lnTo>
                  <a:pt x="865" y="27970"/>
                </a:lnTo>
                <a:lnTo>
                  <a:pt x="964" y="27204"/>
                </a:lnTo>
                <a:lnTo>
                  <a:pt x="1063" y="26438"/>
                </a:lnTo>
                <a:lnTo>
                  <a:pt x="1187" y="25697"/>
                </a:lnTo>
                <a:lnTo>
                  <a:pt x="1335" y="24956"/>
                </a:lnTo>
                <a:lnTo>
                  <a:pt x="1483" y="24215"/>
                </a:lnTo>
                <a:lnTo>
                  <a:pt x="1681" y="23473"/>
                </a:lnTo>
                <a:lnTo>
                  <a:pt x="1854" y="22757"/>
                </a:lnTo>
                <a:lnTo>
                  <a:pt x="2076" y="22040"/>
                </a:lnTo>
                <a:lnTo>
                  <a:pt x="2298" y="21324"/>
                </a:lnTo>
                <a:lnTo>
                  <a:pt x="2545" y="20632"/>
                </a:lnTo>
                <a:lnTo>
                  <a:pt x="2817" y="19940"/>
                </a:lnTo>
                <a:lnTo>
                  <a:pt x="3089" y="19248"/>
                </a:lnTo>
                <a:lnTo>
                  <a:pt x="3386" y="18581"/>
                </a:lnTo>
                <a:lnTo>
                  <a:pt x="3707" y="17914"/>
                </a:lnTo>
                <a:lnTo>
                  <a:pt x="4028" y="17247"/>
                </a:lnTo>
                <a:lnTo>
                  <a:pt x="4374" y="16605"/>
                </a:lnTo>
                <a:lnTo>
                  <a:pt x="4745" y="15962"/>
                </a:lnTo>
                <a:lnTo>
                  <a:pt x="5115" y="15320"/>
                </a:lnTo>
                <a:lnTo>
                  <a:pt x="5510" y="14702"/>
                </a:lnTo>
                <a:lnTo>
                  <a:pt x="5906" y="14084"/>
                </a:lnTo>
                <a:lnTo>
                  <a:pt x="6326" y="13491"/>
                </a:lnTo>
                <a:lnTo>
                  <a:pt x="6746" y="12898"/>
                </a:lnTo>
                <a:lnTo>
                  <a:pt x="7191" y="12330"/>
                </a:lnTo>
                <a:lnTo>
                  <a:pt x="7660" y="11762"/>
                </a:lnTo>
                <a:lnTo>
                  <a:pt x="8130" y="11193"/>
                </a:lnTo>
                <a:lnTo>
                  <a:pt x="8599" y="10650"/>
                </a:lnTo>
                <a:lnTo>
                  <a:pt x="9093" y="10131"/>
                </a:lnTo>
                <a:lnTo>
                  <a:pt x="9612" y="9612"/>
                </a:lnTo>
                <a:lnTo>
                  <a:pt x="10131" y="9093"/>
                </a:lnTo>
                <a:lnTo>
                  <a:pt x="10674" y="8599"/>
                </a:lnTo>
                <a:lnTo>
                  <a:pt x="11218" y="8105"/>
                </a:lnTo>
                <a:lnTo>
                  <a:pt x="11762" y="7635"/>
                </a:lnTo>
                <a:lnTo>
                  <a:pt x="12330" y="7191"/>
                </a:lnTo>
                <a:lnTo>
                  <a:pt x="12923" y="6746"/>
                </a:lnTo>
                <a:lnTo>
                  <a:pt x="13516" y="6301"/>
                </a:lnTo>
                <a:lnTo>
                  <a:pt x="14109" y="5881"/>
                </a:lnTo>
                <a:lnTo>
                  <a:pt x="14727" y="5486"/>
                </a:lnTo>
                <a:lnTo>
                  <a:pt x="15344" y="5091"/>
                </a:lnTo>
                <a:lnTo>
                  <a:pt x="15962" y="4720"/>
                </a:lnTo>
                <a:lnTo>
                  <a:pt x="16604" y="4374"/>
                </a:lnTo>
                <a:lnTo>
                  <a:pt x="17272" y="4028"/>
                </a:lnTo>
                <a:lnTo>
                  <a:pt x="17914" y="3707"/>
                </a:lnTo>
                <a:lnTo>
                  <a:pt x="18581" y="3386"/>
                </a:lnTo>
                <a:lnTo>
                  <a:pt x="19273" y="3089"/>
                </a:lnTo>
                <a:lnTo>
                  <a:pt x="19940" y="2817"/>
                </a:lnTo>
                <a:lnTo>
                  <a:pt x="20632" y="2546"/>
                </a:lnTo>
                <a:lnTo>
                  <a:pt x="21348" y="2299"/>
                </a:lnTo>
                <a:lnTo>
                  <a:pt x="22065" y="2076"/>
                </a:lnTo>
                <a:lnTo>
                  <a:pt x="22757" y="1854"/>
                </a:lnTo>
                <a:lnTo>
                  <a:pt x="23498" y="1656"/>
                </a:lnTo>
                <a:lnTo>
                  <a:pt x="24214" y="1483"/>
                </a:lnTo>
                <a:lnTo>
                  <a:pt x="24956" y="1310"/>
                </a:lnTo>
                <a:lnTo>
                  <a:pt x="25697" y="1162"/>
                </a:lnTo>
                <a:lnTo>
                  <a:pt x="26463" y="1038"/>
                </a:lnTo>
                <a:lnTo>
                  <a:pt x="27204" y="940"/>
                </a:lnTo>
                <a:lnTo>
                  <a:pt x="27970" y="865"/>
                </a:lnTo>
                <a:lnTo>
                  <a:pt x="28736" y="791"/>
                </a:lnTo>
                <a:lnTo>
                  <a:pt x="29502" y="742"/>
                </a:lnTo>
                <a:lnTo>
                  <a:pt x="30293" y="717"/>
                </a:lnTo>
                <a:lnTo>
                  <a:pt x="31059" y="692"/>
                </a:lnTo>
                <a:close/>
                <a:moveTo>
                  <a:pt x="30268" y="1"/>
                </a:moveTo>
                <a:lnTo>
                  <a:pt x="29477" y="25"/>
                </a:lnTo>
                <a:lnTo>
                  <a:pt x="28687" y="75"/>
                </a:lnTo>
                <a:lnTo>
                  <a:pt x="27896" y="149"/>
                </a:lnTo>
                <a:lnTo>
                  <a:pt x="27130" y="248"/>
                </a:lnTo>
                <a:lnTo>
                  <a:pt x="26339" y="347"/>
                </a:lnTo>
                <a:lnTo>
                  <a:pt x="25573" y="470"/>
                </a:lnTo>
                <a:lnTo>
                  <a:pt x="24807" y="618"/>
                </a:lnTo>
                <a:lnTo>
                  <a:pt x="24066" y="791"/>
                </a:lnTo>
                <a:lnTo>
                  <a:pt x="23325" y="964"/>
                </a:lnTo>
                <a:lnTo>
                  <a:pt x="22584" y="1162"/>
                </a:lnTo>
                <a:lnTo>
                  <a:pt x="21843" y="1384"/>
                </a:lnTo>
                <a:lnTo>
                  <a:pt x="21126" y="1631"/>
                </a:lnTo>
                <a:lnTo>
                  <a:pt x="20409" y="1878"/>
                </a:lnTo>
                <a:lnTo>
                  <a:pt x="19693" y="2150"/>
                </a:lnTo>
                <a:lnTo>
                  <a:pt x="19001" y="2447"/>
                </a:lnTo>
                <a:lnTo>
                  <a:pt x="18309" y="2743"/>
                </a:lnTo>
                <a:lnTo>
                  <a:pt x="17617" y="3064"/>
                </a:lnTo>
                <a:lnTo>
                  <a:pt x="16950" y="3386"/>
                </a:lnTo>
                <a:lnTo>
                  <a:pt x="16283" y="3756"/>
                </a:lnTo>
                <a:lnTo>
                  <a:pt x="15616" y="4102"/>
                </a:lnTo>
                <a:lnTo>
                  <a:pt x="14974" y="4498"/>
                </a:lnTo>
                <a:lnTo>
                  <a:pt x="14331" y="4893"/>
                </a:lnTo>
                <a:lnTo>
                  <a:pt x="13714" y="5313"/>
                </a:lnTo>
                <a:lnTo>
                  <a:pt x="13096" y="5733"/>
                </a:lnTo>
                <a:lnTo>
                  <a:pt x="12503" y="6178"/>
                </a:lnTo>
                <a:lnTo>
                  <a:pt x="11910" y="6622"/>
                </a:lnTo>
                <a:lnTo>
                  <a:pt x="11317" y="7092"/>
                </a:lnTo>
                <a:lnTo>
                  <a:pt x="10749" y="7586"/>
                </a:lnTo>
                <a:lnTo>
                  <a:pt x="10205" y="8080"/>
                </a:lnTo>
                <a:lnTo>
                  <a:pt x="9637" y="8574"/>
                </a:lnTo>
                <a:lnTo>
                  <a:pt x="9118" y="9093"/>
                </a:lnTo>
                <a:lnTo>
                  <a:pt x="8599" y="9637"/>
                </a:lnTo>
                <a:lnTo>
                  <a:pt x="8080" y="10180"/>
                </a:lnTo>
                <a:lnTo>
                  <a:pt x="7586" y="10749"/>
                </a:lnTo>
                <a:lnTo>
                  <a:pt x="7116" y="11317"/>
                </a:lnTo>
                <a:lnTo>
                  <a:pt x="6647" y="11885"/>
                </a:lnTo>
                <a:lnTo>
                  <a:pt x="6178" y="12478"/>
                </a:lnTo>
                <a:lnTo>
                  <a:pt x="5733" y="13096"/>
                </a:lnTo>
                <a:lnTo>
                  <a:pt x="5313" y="13689"/>
                </a:lnTo>
                <a:lnTo>
                  <a:pt x="4917" y="14331"/>
                </a:lnTo>
                <a:lnTo>
                  <a:pt x="4497" y="14949"/>
                </a:lnTo>
                <a:lnTo>
                  <a:pt x="4127" y="15616"/>
                </a:lnTo>
                <a:lnTo>
                  <a:pt x="3756" y="16259"/>
                </a:lnTo>
                <a:lnTo>
                  <a:pt x="3410" y="16926"/>
                </a:lnTo>
                <a:lnTo>
                  <a:pt x="3064" y="17593"/>
                </a:lnTo>
                <a:lnTo>
                  <a:pt x="2743" y="18285"/>
                </a:lnTo>
                <a:lnTo>
                  <a:pt x="2447" y="18977"/>
                </a:lnTo>
                <a:lnTo>
                  <a:pt x="2175" y="19668"/>
                </a:lnTo>
                <a:lnTo>
                  <a:pt x="1903" y="20385"/>
                </a:lnTo>
                <a:lnTo>
                  <a:pt x="1631" y="21101"/>
                </a:lnTo>
                <a:lnTo>
                  <a:pt x="1409" y="21818"/>
                </a:lnTo>
                <a:lnTo>
                  <a:pt x="1187" y="22559"/>
                </a:lnTo>
                <a:lnTo>
                  <a:pt x="989" y="23300"/>
                </a:lnTo>
                <a:lnTo>
                  <a:pt x="791" y="24042"/>
                </a:lnTo>
                <a:lnTo>
                  <a:pt x="643" y="24808"/>
                </a:lnTo>
                <a:lnTo>
                  <a:pt x="495" y="25574"/>
                </a:lnTo>
                <a:lnTo>
                  <a:pt x="371" y="26340"/>
                </a:lnTo>
                <a:lnTo>
                  <a:pt x="248" y="27106"/>
                </a:lnTo>
                <a:lnTo>
                  <a:pt x="174" y="27896"/>
                </a:lnTo>
                <a:lnTo>
                  <a:pt x="99" y="28662"/>
                </a:lnTo>
                <a:lnTo>
                  <a:pt x="50" y="29453"/>
                </a:lnTo>
                <a:lnTo>
                  <a:pt x="25" y="30268"/>
                </a:lnTo>
                <a:lnTo>
                  <a:pt x="1" y="31059"/>
                </a:lnTo>
                <a:lnTo>
                  <a:pt x="25" y="31849"/>
                </a:lnTo>
                <a:lnTo>
                  <a:pt x="50" y="32665"/>
                </a:lnTo>
                <a:lnTo>
                  <a:pt x="99" y="33456"/>
                </a:lnTo>
                <a:lnTo>
                  <a:pt x="174" y="34221"/>
                </a:lnTo>
                <a:lnTo>
                  <a:pt x="248" y="35012"/>
                </a:lnTo>
                <a:lnTo>
                  <a:pt x="371" y="35778"/>
                </a:lnTo>
                <a:lnTo>
                  <a:pt x="495" y="36544"/>
                </a:lnTo>
                <a:lnTo>
                  <a:pt x="643" y="37310"/>
                </a:lnTo>
                <a:lnTo>
                  <a:pt x="791" y="38076"/>
                </a:lnTo>
                <a:lnTo>
                  <a:pt x="989" y="38817"/>
                </a:lnTo>
                <a:lnTo>
                  <a:pt x="1187" y="39558"/>
                </a:lnTo>
                <a:lnTo>
                  <a:pt x="1409" y="40275"/>
                </a:lnTo>
                <a:lnTo>
                  <a:pt x="1631" y="41016"/>
                </a:lnTo>
                <a:lnTo>
                  <a:pt x="1903" y="41733"/>
                </a:lnTo>
                <a:lnTo>
                  <a:pt x="2175" y="42449"/>
                </a:lnTo>
                <a:lnTo>
                  <a:pt x="2447" y="43141"/>
                </a:lnTo>
                <a:lnTo>
                  <a:pt x="2743" y="43833"/>
                </a:lnTo>
                <a:lnTo>
                  <a:pt x="3064" y="44525"/>
                </a:lnTo>
                <a:lnTo>
                  <a:pt x="3410" y="45192"/>
                </a:lnTo>
                <a:lnTo>
                  <a:pt x="3756" y="45859"/>
                </a:lnTo>
                <a:lnTo>
                  <a:pt x="4127" y="46501"/>
                </a:lnTo>
                <a:lnTo>
                  <a:pt x="4497" y="47144"/>
                </a:lnTo>
                <a:lnTo>
                  <a:pt x="4917" y="47786"/>
                </a:lnTo>
                <a:lnTo>
                  <a:pt x="5313" y="48404"/>
                </a:lnTo>
                <a:lnTo>
                  <a:pt x="5733" y="49022"/>
                </a:lnTo>
                <a:lnTo>
                  <a:pt x="6178" y="49639"/>
                </a:lnTo>
                <a:lnTo>
                  <a:pt x="6647" y="50232"/>
                </a:lnTo>
                <a:lnTo>
                  <a:pt x="7116" y="50801"/>
                </a:lnTo>
                <a:lnTo>
                  <a:pt x="7586" y="51369"/>
                </a:lnTo>
                <a:lnTo>
                  <a:pt x="8080" y="51937"/>
                </a:lnTo>
                <a:lnTo>
                  <a:pt x="8599" y="52481"/>
                </a:lnTo>
                <a:lnTo>
                  <a:pt x="9118" y="53024"/>
                </a:lnTo>
                <a:lnTo>
                  <a:pt x="9637" y="53543"/>
                </a:lnTo>
                <a:lnTo>
                  <a:pt x="10205" y="54037"/>
                </a:lnTo>
                <a:lnTo>
                  <a:pt x="10749" y="54532"/>
                </a:lnTo>
                <a:lnTo>
                  <a:pt x="11317" y="55026"/>
                </a:lnTo>
                <a:lnTo>
                  <a:pt x="11910" y="55495"/>
                </a:lnTo>
                <a:lnTo>
                  <a:pt x="12503" y="55940"/>
                </a:lnTo>
                <a:lnTo>
                  <a:pt x="13096" y="56385"/>
                </a:lnTo>
                <a:lnTo>
                  <a:pt x="13714" y="56805"/>
                </a:lnTo>
                <a:lnTo>
                  <a:pt x="14331" y="57225"/>
                </a:lnTo>
                <a:lnTo>
                  <a:pt x="14974" y="57620"/>
                </a:lnTo>
                <a:lnTo>
                  <a:pt x="15616" y="57991"/>
                </a:lnTo>
                <a:lnTo>
                  <a:pt x="16283" y="58361"/>
                </a:lnTo>
                <a:lnTo>
                  <a:pt x="16950" y="58707"/>
                </a:lnTo>
                <a:lnTo>
                  <a:pt x="17617" y="59053"/>
                </a:lnTo>
                <a:lnTo>
                  <a:pt x="18309" y="59374"/>
                </a:lnTo>
                <a:lnTo>
                  <a:pt x="19001" y="59671"/>
                </a:lnTo>
                <a:lnTo>
                  <a:pt x="19693" y="59967"/>
                </a:lnTo>
                <a:lnTo>
                  <a:pt x="20409" y="60239"/>
                </a:lnTo>
                <a:lnTo>
                  <a:pt x="21126" y="60486"/>
                </a:lnTo>
                <a:lnTo>
                  <a:pt x="21843" y="60733"/>
                </a:lnTo>
                <a:lnTo>
                  <a:pt x="22584" y="60931"/>
                </a:lnTo>
                <a:lnTo>
                  <a:pt x="23325" y="61153"/>
                </a:lnTo>
                <a:lnTo>
                  <a:pt x="24066" y="61326"/>
                </a:lnTo>
                <a:lnTo>
                  <a:pt x="24807" y="61499"/>
                </a:lnTo>
                <a:lnTo>
                  <a:pt x="25573" y="61648"/>
                </a:lnTo>
                <a:lnTo>
                  <a:pt x="26339" y="61771"/>
                </a:lnTo>
                <a:lnTo>
                  <a:pt x="27130" y="61870"/>
                </a:lnTo>
                <a:lnTo>
                  <a:pt x="27896" y="61969"/>
                </a:lnTo>
                <a:lnTo>
                  <a:pt x="28687" y="62043"/>
                </a:lnTo>
                <a:lnTo>
                  <a:pt x="29477" y="62092"/>
                </a:lnTo>
                <a:lnTo>
                  <a:pt x="30268" y="62117"/>
                </a:lnTo>
                <a:lnTo>
                  <a:pt x="31874" y="62117"/>
                </a:lnTo>
                <a:lnTo>
                  <a:pt x="32665" y="62092"/>
                </a:lnTo>
                <a:lnTo>
                  <a:pt x="33455" y="62043"/>
                </a:lnTo>
                <a:lnTo>
                  <a:pt x="34246" y="61969"/>
                </a:lnTo>
                <a:lnTo>
                  <a:pt x="35012" y="61870"/>
                </a:lnTo>
                <a:lnTo>
                  <a:pt x="35803" y="61771"/>
                </a:lnTo>
                <a:lnTo>
                  <a:pt x="36569" y="61648"/>
                </a:lnTo>
                <a:lnTo>
                  <a:pt x="37334" y="61499"/>
                </a:lnTo>
                <a:lnTo>
                  <a:pt x="38076" y="61326"/>
                </a:lnTo>
                <a:lnTo>
                  <a:pt x="38817" y="61153"/>
                </a:lnTo>
                <a:lnTo>
                  <a:pt x="39558" y="60931"/>
                </a:lnTo>
                <a:lnTo>
                  <a:pt x="40299" y="60733"/>
                </a:lnTo>
                <a:lnTo>
                  <a:pt x="41016" y="60486"/>
                </a:lnTo>
                <a:lnTo>
                  <a:pt x="41733" y="60239"/>
                </a:lnTo>
                <a:lnTo>
                  <a:pt x="42449" y="59967"/>
                </a:lnTo>
                <a:lnTo>
                  <a:pt x="43141" y="59671"/>
                </a:lnTo>
                <a:lnTo>
                  <a:pt x="43833" y="59374"/>
                </a:lnTo>
                <a:lnTo>
                  <a:pt x="44525" y="59053"/>
                </a:lnTo>
                <a:lnTo>
                  <a:pt x="45192" y="58707"/>
                </a:lnTo>
                <a:lnTo>
                  <a:pt x="45859" y="58361"/>
                </a:lnTo>
                <a:lnTo>
                  <a:pt x="46526" y="57991"/>
                </a:lnTo>
                <a:lnTo>
                  <a:pt x="47168" y="57620"/>
                </a:lnTo>
                <a:lnTo>
                  <a:pt x="47811" y="57225"/>
                </a:lnTo>
                <a:lnTo>
                  <a:pt x="48428" y="56805"/>
                </a:lnTo>
                <a:lnTo>
                  <a:pt x="49046" y="56385"/>
                </a:lnTo>
                <a:lnTo>
                  <a:pt x="49639" y="55940"/>
                </a:lnTo>
                <a:lnTo>
                  <a:pt x="50232" y="55495"/>
                </a:lnTo>
                <a:lnTo>
                  <a:pt x="50825" y="55026"/>
                </a:lnTo>
                <a:lnTo>
                  <a:pt x="51393" y="54532"/>
                </a:lnTo>
                <a:lnTo>
                  <a:pt x="51937" y="54037"/>
                </a:lnTo>
                <a:lnTo>
                  <a:pt x="52505" y="53543"/>
                </a:lnTo>
                <a:lnTo>
                  <a:pt x="53024" y="53024"/>
                </a:lnTo>
                <a:lnTo>
                  <a:pt x="53543" y="52481"/>
                </a:lnTo>
                <a:lnTo>
                  <a:pt x="54062" y="51937"/>
                </a:lnTo>
                <a:lnTo>
                  <a:pt x="54556" y="51369"/>
                </a:lnTo>
                <a:lnTo>
                  <a:pt x="55025" y="50801"/>
                </a:lnTo>
                <a:lnTo>
                  <a:pt x="55495" y="50232"/>
                </a:lnTo>
                <a:lnTo>
                  <a:pt x="55964" y="49639"/>
                </a:lnTo>
                <a:lnTo>
                  <a:pt x="56384" y="49022"/>
                </a:lnTo>
                <a:lnTo>
                  <a:pt x="56829" y="48404"/>
                </a:lnTo>
                <a:lnTo>
                  <a:pt x="57225" y="47786"/>
                </a:lnTo>
                <a:lnTo>
                  <a:pt x="57620" y="47144"/>
                </a:lnTo>
                <a:lnTo>
                  <a:pt x="58015" y="46501"/>
                </a:lnTo>
                <a:lnTo>
                  <a:pt x="58386" y="45859"/>
                </a:lnTo>
                <a:lnTo>
                  <a:pt x="58732" y="45192"/>
                </a:lnTo>
                <a:lnTo>
                  <a:pt x="59078" y="44525"/>
                </a:lnTo>
                <a:lnTo>
                  <a:pt x="59399" y="43833"/>
                </a:lnTo>
                <a:lnTo>
                  <a:pt x="59695" y="43141"/>
                </a:lnTo>
                <a:lnTo>
                  <a:pt x="59967" y="42449"/>
                </a:lnTo>
                <a:lnTo>
                  <a:pt x="60239" y="41733"/>
                </a:lnTo>
                <a:lnTo>
                  <a:pt x="60511" y="41016"/>
                </a:lnTo>
                <a:lnTo>
                  <a:pt x="60733" y="40275"/>
                </a:lnTo>
                <a:lnTo>
                  <a:pt x="60955" y="39558"/>
                </a:lnTo>
                <a:lnTo>
                  <a:pt x="61153" y="38817"/>
                </a:lnTo>
                <a:lnTo>
                  <a:pt x="61351" y="38076"/>
                </a:lnTo>
                <a:lnTo>
                  <a:pt x="61499" y="37310"/>
                </a:lnTo>
                <a:lnTo>
                  <a:pt x="61647" y="36544"/>
                </a:lnTo>
                <a:lnTo>
                  <a:pt x="61771" y="35778"/>
                </a:lnTo>
                <a:lnTo>
                  <a:pt x="61894" y="35012"/>
                </a:lnTo>
                <a:lnTo>
                  <a:pt x="61968" y="34221"/>
                </a:lnTo>
                <a:lnTo>
                  <a:pt x="62043" y="33456"/>
                </a:lnTo>
                <a:lnTo>
                  <a:pt x="62092" y="32665"/>
                </a:lnTo>
                <a:lnTo>
                  <a:pt x="62117" y="31849"/>
                </a:lnTo>
                <a:lnTo>
                  <a:pt x="62141" y="31059"/>
                </a:lnTo>
                <a:lnTo>
                  <a:pt x="62117" y="30268"/>
                </a:lnTo>
                <a:lnTo>
                  <a:pt x="62092" y="29453"/>
                </a:lnTo>
                <a:lnTo>
                  <a:pt x="62043" y="28662"/>
                </a:lnTo>
                <a:lnTo>
                  <a:pt x="61968" y="27896"/>
                </a:lnTo>
                <a:lnTo>
                  <a:pt x="61894" y="27106"/>
                </a:lnTo>
                <a:lnTo>
                  <a:pt x="61771" y="26340"/>
                </a:lnTo>
                <a:lnTo>
                  <a:pt x="61647" y="25574"/>
                </a:lnTo>
                <a:lnTo>
                  <a:pt x="61499" y="24808"/>
                </a:lnTo>
                <a:lnTo>
                  <a:pt x="61351" y="24042"/>
                </a:lnTo>
                <a:lnTo>
                  <a:pt x="61153" y="23300"/>
                </a:lnTo>
                <a:lnTo>
                  <a:pt x="60955" y="22559"/>
                </a:lnTo>
                <a:lnTo>
                  <a:pt x="60733" y="21818"/>
                </a:lnTo>
                <a:lnTo>
                  <a:pt x="60511" y="21101"/>
                </a:lnTo>
                <a:lnTo>
                  <a:pt x="60239" y="20385"/>
                </a:lnTo>
                <a:lnTo>
                  <a:pt x="59967" y="19668"/>
                </a:lnTo>
                <a:lnTo>
                  <a:pt x="59695" y="18977"/>
                </a:lnTo>
                <a:lnTo>
                  <a:pt x="59399" y="18285"/>
                </a:lnTo>
                <a:lnTo>
                  <a:pt x="59078" y="17593"/>
                </a:lnTo>
                <a:lnTo>
                  <a:pt x="58732" y="16926"/>
                </a:lnTo>
                <a:lnTo>
                  <a:pt x="58386" y="16259"/>
                </a:lnTo>
                <a:lnTo>
                  <a:pt x="58015" y="15616"/>
                </a:lnTo>
                <a:lnTo>
                  <a:pt x="57620" y="14949"/>
                </a:lnTo>
                <a:lnTo>
                  <a:pt x="57225" y="14331"/>
                </a:lnTo>
                <a:lnTo>
                  <a:pt x="56829" y="13689"/>
                </a:lnTo>
                <a:lnTo>
                  <a:pt x="56384" y="13096"/>
                </a:lnTo>
                <a:lnTo>
                  <a:pt x="55964" y="12478"/>
                </a:lnTo>
                <a:lnTo>
                  <a:pt x="55495" y="11885"/>
                </a:lnTo>
                <a:lnTo>
                  <a:pt x="55025" y="11317"/>
                </a:lnTo>
                <a:lnTo>
                  <a:pt x="54556" y="10749"/>
                </a:lnTo>
                <a:lnTo>
                  <a:pt x="54062" y="10180"/>
                </a:lnTo>
                <a:lnTo>
                  <a:pt x="53543" y="9637"/>
                </a:lnTo>
                <a:lnTo>
                  <a:pt x="53024" y="9093"/>
                </a:lnTo>
                <a:lnTo>
                  <a:pt x="52505" y="8574"/>
                </a:lnTo>
                <a:lnTo>
                  <a:pt x="51937" y="8080"/>
                </a:lnTo>
                <a:lnTo>
                  <a:pt x="51393" y="7586"/>
                </a:lnTo>
                <a:lnTo>
                  <a:pt x="50825" y="7092"/>
                </a:lnTo>
                <a:lnTo>
                  <a:pt x="50232" y="6622"/>
                </a:lnTo>
                <a:lnTo>
                  <a:pt x="49639" y="6178"/>
                </a:lnTo>
                <a:lnTo>
                  <a:pt x="49046" y="5733"/>
                </a:lnTo>
                <a:lnTo>
                  <a:pt x="48428" y="5313"/>
                </a:lnTo>
                <a:lnTo>
                  <a:pt x="47811" y="4893"/>
                </a:lnTo>
                <a:lnTo>
                  <a:pt x="47168" y="4498"/>
                </a:lnTo>
                <a:lnTo>
                  <a:pt x="46526" y="4102"/>
                </a:lnTo>
                <a:lnTo>
                  <a:pt x="45859" y="3756"/>
                </a:lnTo>
                <a:lnTo>
                  <a:pt x="45192" y="3386"/>
                </a:lnTo>
                <a:lnTo>
                  <a:pt x="44525" y="3064"/>
                </a:lnTo>
                <a:lnTo>
                  <a:pt x="43833" y="2743"/>
                </a:lnTo>
                <a:lnTo>
                  <a:pt x="43141" y="2447"/>
                </a:lnTo>
                <a:lnTo>
                  <a:pt x="42449" y="2150"/>
                </a:lnTo>
                <a:lnTo>
                  <a:pt x="41733" y="1878"/>
                </a:lnTo>
                <a:lnTo>
                  <a:pt x="41016" y="1631"/>
                </a:lnTo>
                <a:lnTo>
                  <a:pt x="40299" y="1384"/>
                </a:lnTo>
                <a:lnTo>
                  <a:pt x="39558" y="1162"/>
                </a:lnTo>
                <a:lnTo>
                  <a:pt x="38817" y="964"/>
                </a:lnTo>
                <a:lnTo>
                  <a:pt x="38076" y="791"/>
                </a:lnTo>
                <a:lnTo>
                  <a:pt x="37334" y="618"/>
                </a:lnTo>
                <a:lnTo>
                  <a:pt x="36569" y="470"/>
                </a:lnTo>
                <a:lnTo>
                  <a:pt x="35803" y="347"/>
                </a:lnTo>
                <a:lnTo>
                  <a:pt x="35012" y="248"/>
                </a:lnTo>
                <a:lnTo>
                  <a:pt x="34246" y="149"/>
                </a:lnTo>
                <a:lnTo>
                  <a:pt x="33455" y="75"/>
                </a:lnTo>
                <a:lnTo>
                  <a:pt x="32665" y="25"/>
                </a:lnTo>
                <a:lnTo>
                  <a:pt x="3187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 flipH="1">
            <a:off x="-478610" y="-326863"/>
            <a:ext cx="1104936" cy="1104108"/>
          </a:xfrm>
          <a:custGeom>
            <a:rect b="b" l="l" r="r" t="t"/>
            <a:pathLst>
              <a:path extrusionOk="0" h="31973" w="31997">
                <a:moveTo>
                  <a:pt x="15986" y="692"/>
                </a:moveTo>
                <a:lnTo>
                  <a:pt x="16777" y="717"/>
                </a:lnTo>
                <a:lnTo>
                  <a:pt x="17567" y="766"/>
                </a:lnTo>
                <a:lnTo>
                  <a:pt x="18333" y="865"/>
                </a:lnTo>
                <a:lnTo>
                  <a:pt x="19075" y="1013"/>
                </a:lnTo>
                <a:lnTo>
                  <a:pt x="19816" y="1186"/>
                </a:lnTo>
                <a:lnTo>
                  <a:pt x="20532" y="1384"/>
                </a:lnTo>
                <a:lnTo>
                  <a:pt x="21249" y="1631"/>
                </a:lnTo>
                <a:lnTo>
                  <a:pt x="21941" y="1903"/>
                </a:lnTo>
                <a:lnTo>
                  <a:pt x="22608" y="2199"/>
                </a:lnTo>
                <a:lnTo>
                  <a:pt x="23275" y="2545"/>
                </a:lnTo>
                <a:lnTo>
                  <a:pt x="23917" y="2916"/>
                </a:lnTo>
                <a:lnTo>
                  <a:pt x="24535" y="3311"/>
                </a:lnTo>
                <a:lnTo>
                  <a:pt x="25128" y="3731"/>
                </a:lnTo>
                <a:lnTo>
                  <a:pt x="25721" y="4201"/>
                </a:lnTo>
                <a:lnTo>
                  <a:pt x="26265" y="4670"/>
                </a:lnTo>
                <a:lnTo>
                  <a:pt x="26808" y="5189"/>
                </a:lnTo>
                <a:lnTo>
                  <a:pt x="27302" y="5708"/>
                </a:lnTo>
                <a:lnTo>
                  <a:pt x="27797" y="6276"/>
                </a:lnTo>
                <a:lnTo>
                  <a:pt x="28241" y="6844"/>
                </a:lnTo>
                <a:lnTo>
                  <a:pt x="28661" y="7437"/>
                </a:lnTo>
                <a:lnTo>
                  <a:pt x="29057" y="8055"/>
                </a:lnTo>
                <a:lnTo>
                  <a:pt x="29427" y="8697"/>
                </a:lnTo>
                <a:lnTo>
                  <a:pt x="29773" y="9365"/>
                </a:lnTo>
                <a:lnTo>
                  <a:pt x="30070" y="10032"/>
                </a:lnTo>
                <a:lnTo>
                  <a:pt x="30342" y="10723"/>
                </a:lnTo>
                <a:lnTo>
                  <a:pt x="30589" y="11440"/>
                </a:lnTo>
                <a:lnTo>
                  <a:pt x="30811" y="12157"/>
                </a:lnTo>
                <a:lnTo>
                  <a:pt x="30959" y="12898"/>
                </a:lnTo>
                <a:lnTo>
                  <a:pt x="31108" y="13664"/>
                </a:lnTo>
                <a:lnTo>
                  <a:pt x="31206" y="14430"/>
                </a:lnTo>
                <a:lnTo>
                  <a:pt x="31256" y="15196"/>
                </a:lnTo>
                <a:lnTo>
                  <a:pt x="31280" y="15986"/>
                </a:lnTo>
                <a:lnTo>
                  <a:pt x="31256" y="16777"/>
                </a:lnTo>
                <a:lnTo>
                  <a:pt x="31206" y="17543"/>
                </a:lnTo>
                <a:lnTo>
                  <a:pt x="31108" y="18309"/>
                </a:lnTo>
                <a:lnTo>
                  <a:pt x="30959" y="19050"/>
                </a:lnTo>
                <a:lnTo>
                  <a:pt x="30811" y="19791"/>
                </a:lnTo>
                <a:lnTo>
                  <a:pt x="30589" y="20533"/>
                </a:lnTo>
                <a:lnTo>
                  <a:pt x="30342" y="21224"/>
                </a:lnTo>
                <a:lnTo>
                  <a:pt x="30070" y="21916"/>
                </a:lnTo>
                <a:lnTo>
                  <a:pt x="29773" y="22608"/>
                </a:lnTo>
                <a:lnTo>
                  <a:pt x="29427" y="23251"/>
                </a:lnTo>
                <a:lnTo>
                  <a:pt x="29057" y="23893"/>
                </a:lnTo>
                <a:lnTo>
                  <a:pt x="28661" y="24511"/>
                </a:lnTo>
                <a:lnTo>
                  <a:pt x="28241" y="25128"/>
                </a:lnTo>
                <a:lnTo>
                  <a:pt x="27797" y="25697"/>
                </a:lnTo>
                <a:lnTo>
                  <a:pt x="27302" y="26240"/>
                </a:lnTo>
                <a:lnTo>
                  <a:pt x="26808" y="26784"/>
                </a:lnTo>
                <a:lnTo>
                  <a:pt x="26265" y="27278"/>
                </a:lnTo>
                <a:lnTo>
                  <a:pt x="25721" y="27772"/>
                </a:lnTo>
                <a:lnTo>
                  <a:pt x="25128" y="28217"/>
                </a:lnTo>
                <a:lnTo>
                  <a:pt x="24535" y="28662"/>
                </a:lnTo>
                <a:lnTo>
                  <a:pt x="23917" y="29057"/>
                </a:lnTo>
                <a:lnTo>
                  <a:pt x="23275" y="29428"/>
                </a:lnTo>
                <a:lnTo>
                  <a:pt x="22608" y="29749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2" y="30589"/>
                </a:lnTo>
                <a:lnTo>
                  <a:pt x="19816" y="30787"/>
                </a:lnTo>
                <a:lnTo>
                  <a:pt x="19075" y="30959"/>
                </a:lnTo>
                <a:lnTo>
                  <a:pt x="18333" y="31083"/>
                </a:lnTo>
                <a:lnTo>
                  <a:pt x="17567" y="31182"/>
                </a:lnTo>
                <a:lnTo>
                  <a:pt x="16777" y="31256"/>
                </a:lnTo>
                <a:lnTo>
                  <a:pt x="15220" y="31256"/>
                </a:lnTo>
                <a:lnTo>
                  <a:pt x="14430" y="31182"/>
                </a:lnTo>
                <a:lnTo>
                  <a:pt x="13664" y="31083"/>
                </a:lnTo>
                <a:lnTo>
                  <a:pt x="12922" y="30959"/>
                </a:lnTo>
                <a:lnTo>
                  <a:pt x="12181" y="30787"/>
                </a:lnTo>
                <a:lnTo>
                  <a:pt x="11465" y="30589"/>
                </a:lnTo>
                <a:lnTo>
                  <a:pt x="10748" y="30342"/>
                </a:lnTo>
                <a:lnTo>
                  <a:pt x="10056" y="30070"/>
                </a:lnTo>
                <a:lnTo>
                  <a:pt x="9389" y="29749"/>
                </a:lnTo>
                <a:lnTo>
                  <a:pt x="8722" y="29428"/>
                </a:lnTo>
                <a:lnTo>
                  <a:pt x="8080" y="29057"/>
                </a:lnTo>
                <a:lnTo>
                  <a:pt x="7462" y="28662"/>
                </a:lnTo>
                <a:lnTo>
                  <a:pt x="6869" y="28217"/>
                </a:lnTo>
                <a:lnTo>
                  <a:pt x="6276" y="27772"/>
                </a:lnTo>
                <a:lnTo>
                  <a:pt x="5732" y="27278"/>
                </a:lnTo>
                <a:lnTo>
                  <a:pt x="5189" y="26784"/>
                </a:lnTo>
                <a:lnTo>
                  <a:pt x="4695" y="26240"/>
                </a:lnTo>
                <a:lnTo>
                  <a:pt x="4200" y="25697"/>
                </a:lnTo>
                <a:lnTo>
                  <a:pt x="3756" y="25128"/>
                </a:lnTo>
                <a:lnTo>
                  <a:pt x="3336" y="24511"/>
                </a:lnTo>
                <a:lnTo>
                  <a:pt x="2940" y="23893"/>
                </a:lnTo>
                <a:lnTo>
                  <a:pt x="2570" y="23251"/>
                </a:lnTo>
                <a:lnTo>
                  <a:pt x="2224" y="22608"/>
                </a:lnTo>
                <a:lnTo>
                  <a:pt x="1927" y="21916"/>
                </a:lnTo>
                <a:lnTo>
                  <a:pt x="1631" y="21224"/>
                </a:lnTo>
                <a:lnTo>
                  <a:pt x="1408" y="20533"/>
                </a:lnTo>
                <a:lnTo>
                  <a:pt x="1186" y="19791"/>
                </a:lnTo>
                <a:lnTo>
                  <a:pt x="1013" y="19050"/>
                </a:lnTo>
                <a:lnTo>
                  <a:pt x="890" y="18309"/>
                </a:lnTo>
                <a:lnTo>
                  <a:pt x="791" y="17543"/>
                </a:lnTo>
                <a:lnTo>
                  <a:pt x="741" y="16777"/>
                </a:lnTo>
                <a:lnTo>
                  <a:pt x="717" y="15986"/>
                </a:lnTo>
                <a:lnTo>
                  <a:pt x="741" y="15196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898"/>
                </a:lnTo>
                <a:lnTo>
                  <a:pt x="1186" y="12157"/>
                </a:lnTo>
                <a:lnTo>
                  <a:pt x="1408" y="11440"/>
                </a:lnTo>
                <a:lnTo>
                  <a:pt x="1631" y="10723"/>
                </a:lnTo>
                <a:lnTo>
                  <a:pt x="1927" y="10032"/>
                </a:lnTo>
                <a:lnTo>
                  <a:pt x="2224" y="9365"/>
                </a:lnTo>
                <a:lnTo>
                  <a:pt x="2570" y="8697"/>
                </a:lnTo>
                <a:lnTo>
                  <a:pt x="2940" y="8055"/>
                </a:lnTo>
                <a:lnTo>
                  <a:pt x="3336" y="7437"/>
                </a:lnTo>
                <a:lnTo>
                  <a:pt x="3756" y="6844"/>
                </a:lnTo>
                <a:lnTo>
                  <a:pt x="4200" y="6276"/>
                </a:lnTo>
                <a:lnTo>
                  <a:pt x="4695" y="5708"/>
                </a:lnTo>
                <a:lnTo>
                  <a:pt x="5189" y="5189"/>
                </a:lnTo>
                <a:lnTo>
                  <a:pt x="5732" y="4670"/>
                </a:lnTo>
                <a:lnTo>
                  <a:pt x="6276" y="4201"/>
                </a:lnTo>
                <a:lnTo>
                  <a:pt x="6869" y="3731"/>
                </a:lnTo>
                <a:lnTo>
                  <a:pt x="7462" y="3311"/>
                </a:lnTo>
                <a:lnTo>
                  <a:pt x="8080" y="2916"/>
                </a:lnTo>
                <a:lnTo>
                  <a:pt x="8722" y="2545"/>
                </a:lnTo>
                <a:lnTo>
                  <a:pt x="9389" y="2199"/>
                </a:lnTo>
                <a:lnTo>
                  <a:pt x="10056" y="1903"/>
                </a:lnTo>
                <a:lnTo>
                  <a:pt x="10748" y="1631"/>
                </a:lnTo>
                <a:lnTo>
                  <a:pt x="11465" y="1384"/>
                </a:lnTo>
                <a:lnTo>
                  <a:pt x="12181" y="1186"/>
                </a:lnTo>
                <a:lnTo>
                  <a:pt x="12922" y="1013"/>
                </a:lnTo>
                <a:lnTo>
                  <a:pt x="13664" y="865"/>
                </a:lnTo>
                <a:lnTo>
                  <a:pt x="14430" y="766"/>
                </a:lnTo>
                <a:lnTo>
                  <a:pt x="15220" y="717"/>
                </a:lnTo>
                <a:lnTo>
                  <a:pt x="15986" y="692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5" y="74"/>
                </a:lnTo>
                <a:lnTo>
                  <a:pt x="13565" y="173"/>
                </a:lnTo>
                <a:lnTo>
                  <a:pt x="12774" y="321"/>
                </a:lnTo>
                <a:lnTo>
                  <a:pt x="12008" y="494"/>
                </a:lnTo>
                <a:lnTo>
                  <a:pt x="11242" y="717"/>
                </a:lnTo>
                <a:lnTo>
                  <a:pt x="10501" y="964"/>
                </a:lnTo>
                <a:lnTo>
                  <a:pt x="9784" y="1260"/>
                </a:lnTo>
                <a:lnTo>
                  <a:pt x="9068" y="1581"/>
                </a:lnTo>
                <a:lnTo>
                  <a:pt x="8376" y="1927"/>
                </a:lnTo>
                <a:lnTo>
                  <a:pt x="7709" y="2298"/>
                </a:lnTo>
                <a:lnTo>
                  <a:pt x="7067" y="2718"/>
                </a:lnTo>
                <a:lnTo>
                  <a:pt x="6449" y="3163"/>
                </a:lnTo>
                <a:lnTo>
                  <a:pt x="5831" y="3657"/>
                </a:lnTo>
                <a:lnTo>
                  <a:pt x="5263" y="4151"/>
                </a:lnTo>
                <a:lnTo>
                  <a:pt x="4695" y="4670"/>
                </a:lnTo>
                <a:lnTo>
                  <a:pt x="4176" y="5238"/>
                </a:lnTo>
                <a:lnTo>
                  <a:pt x="3657" y="5807"/>
                </a:lnTo>
                <a:lnTo>
                  <a:pt x="3187" y="6424"/>
                </a:lnTo>
                <a:lnTo>
                  <a:pt x="2743" y="7042"/>
                </a:lnTo>
                <a:lnTo>
                  <a:pt x="2323" y="7684"/>
                </a:lnTo>
                <a:lnTo>
                  <a:pt x="1952" y="8376"/>
                </a:lnTo>
                <a:lnTo>
                  <a:pt x="1581" y="9043"/>
                </a:lnTo>
                <a:lnTo>
                  <a:pt x="1260" y="9760"/>
                </a:lnTo>
                <a:lnTo>
                  <a:pt x="988" y="10501"/>
                </a:lnTo>
                <a:lnTo>
                  <a:pt x="717" y="11242"/>
                </a:lnTo>
                <a:lnTo>
                  <a:pt x="519" y="11984"/>
                </a:lnTo>
                <a:lnTo>
                  <a:pt x="321" y="12774"/>
                </a:lnTo>
                <a:lnTo>
                  <a:pt x="198" y="13540"/>
                </a:lnTo>
                <a:lnTo>
                  <a:pt x="99" y="14356"/>
                </a:lnTo>
                <a:lnTo>
                  <a:pt x="25" y="15171"/>
                </a:lnTo>
                <a:lnTo>
                  <a:pt x="0" y="15986"/>
                </a:lnTo>
                <a:lnTo>
                  <a:pt x="25" y="16802"/>
                </a:lnTo>
                <a:lnTo>
                  <a:pt x="99" y="17617"/>
                </a:lnTo>
                <a:lnTo>
                  <a:pt x="198" y="18408"/>
                </a:lnTo>
                <a:lnTo>
                  <a:pt x="321" y="19198"/>
                </a:lnTo>
                <a:lnTo>
                  <a:pt x="519" y="19964"/>
                </a:lnTo>
                <a:lnTo>
                  <a:pt x="717" y="20730"/>
                </a:lnTo>
                <a:lnTo>
                  <a:pt x="988" y="21472"/>
                </a:lnTo>
                <a:lnTo>
                  <a:pt x="1260" y="22188"/>
                </a:lnTo>
                <a:lnTo>
                  <a:pt x="1581" y="22905"/>
                </a:lnTo>
                <a:lnTo>
                  <a:pt x="1952" y="23596"/>
                </a:lnTo>
                <a:lnTo>
                  <a:pt x="2323" y="24264"/>
                </a:lnTo>
                <a:lnTo>
                  <a:pt x="2743" y="24906"/>
                </a:lnTo>
                <a:lnTo>
                  <a:pt x="3187" y="25548"/>
                </a:lnTo>
                <a:lnTo>
                  <a:pt x="3657" y="26141"/>
                </a:lnTo>
                <a:lnTo>
                  <a:pt x="4176" y="26734"/>
                </a:lnTo>
                <a:lnTo>
                  <a:pt x="4695" y="27278"/>
                </a:lnTo>
                <a:lnTo>
                  <a:pt x="5263" y="27822"/>
                </a:lnTo>
                <a:lnTo>
                  <a:pt x="5831" y="28316"/>
                </a:lnTo>
                <a:lnTo>
                  <a:pt x="6449" y="28785"/>
                </a:lnTo>
                <a:lnTo>
                  <a:pt x="7067" y="29230"/>
                </a:lnTo>
                <a:lnTo>
                  <a:pt x="7709" y="29650"/>
                </a:lnTo>
                <a:lnTo>
                  <a:pt x="8376" y="30045"/>
                </a:lnTo>
                <a:lnTo>
                  <a:pt x="9068" y="30391"/>
                </a:lnTo>
                <a:lnTo>
                  <a:pt x="9784" y="30712"/>
                </a:lnTo>
                <a:lnTo>
                  <a:pt x="10501" y="31009"/>
                </a:lnTo>
                <a:lnTo>
                  <a:pt x="11242" y="31256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75"/>
                </a:lnTo>
                <a:lnTo>
                  <a:pt x="14355" y="31898"/>
                </a:lnTo>
                <a:lnTo>
                  <a:pt x="15171" y="31948"/>
                </a:lnTo>
                <a:lnTo>
                  <a:pt x="15986" y="31973"/>
                </a:lnTo>
                <a:lnTo>
                  <a:pt x="16826" y="31948"/>
                </a:lnTo>
                <a:lnTo>
                  <a:pt x="17642" y="31898"/>
                </a:lnTo>
                <a:lnTo>
                  <a:pt x="18432" y="31775"/>
                </a:lnTo>
                <a:lnTo>
                  <a:pt x="19223" y="31651"/>
                </a:lnTo>
                <a:lnTo>
                  <a:pt x="19989" y="31478"/>
                </a:lnTo>
                <a:lnTo>
                  <a:pt x="20755" y="31256"/>
                </a:lnTo>
                <a:lnTo>
                  <a:pt x="21496" y="31009"/>
                </a:lnTo>
                <a:lnTo>
                  <a:pt x="22213" y="30712"/>
                </a:lnTo>
                <a:lnTo>
                  <a:pt x="22929" y="30391"/>
                </a:lnTo>
                <a:lnTo>
                  <a:pt x="23621" y="30045"/>
                </a:lnTo>
                <a:lnTo>
                  <a:pt x="24288" y="29650"/>
                </a:lnTo>
                <a:lnTo>
                  <a:pt x="24931" y="29230"/>
                </a:lnTo>
                <a:lnTo>
                  <a:pt x="25548" y="28785"/>
                </a:lnTo>
                <a:lnTo>
                  <a:pt x="26166" y="28316"/>
                </a:lnTo>
                <a:lnTo>
                  <a:pt x="26734" y="27822"/>
                </a:lnTo>
                <a:lnTo>
                  <a:pt x="27302" y="27278"/>
                </a:lnTo>
                <a:lnTo>
                  <a:pt x="27821" y="26734"/>
                </a:lnTo>
                <a:lnTo>
                  <a:pt x="28340" y="26141"/>
                </a:lnTo>
                <a:lnTo>
                  <a:pt x="28810" y="25548"/>
                </a:lnTo>
                <a:lnTo>
                  <a:pt x="29254" y="24906"/>
                </a:lnTo>
                <a:lnTo>
                  <a:pt x="29674" y="24264"/>
                </a:lnTo>
                <a:lnTo>
                  <a:pt x="30045" y="23596"/>
                </a:lnTo>
                <a:lnTo>
                  <a:pt x="30416" y="22905"/>
                </a:lnTo>
                <a:lnTo>
                  <a:pt x="30737" y="22188"/>
                </a:lnTo>
                <a:lnTo>
                  <a:pt x="31009" y="21472"/>
                </a:lnTo>
                <a:lnTo>
                  <a:pt x="31256" y="20730"/>
                </a:lnTo>
                <a:lnTo>
                  <a:pt x="31478" y="19964"/>
                </a:lnTo>
                <a:lnTo>
                  <a:pt x="31651" y="19198"/>
                </a:lnTo>
                <a:lnTo>
                  <a:pt x="31799" y="18408"/>
                </a:lnTo>
                <a:lnTo>
                  <a:pt x="31898" y="17617"/>
                </a:lnTo>
                <a:lnTo>
                  <a:pt x="31972" y="16802"/>
                </a:lnTo>
                <a:lnTo>
                  <a:pt x="31997" y="15986"/>
                </a:lnTo>
                <a:lnTo>
                  <a:pt x="31972" y="15171"/>
                </a:lnTo>
                <a:lnTo>
                  <a:pt x="31898" y="14356"/>
                </a:lnTo>
                <a:lnTo>
                  <a:pt x="31799" y="13540"/>
                </a:lnTo>
                <a:lnTo>
                  <a:pt x="31651" y="12774"/>
                </a:lnTo>
                <a:lnTo>
                  <a:pt x="31478" y="11984"/>
                </a:lnTo>
                <a:lnTo>
                  <a:pt x="31256" y="11242"/>
                </a:lnTo>
                <a:lnTo>
                  <a:pt x="31009" y="10501"/>
                </a:lnTo>
                <a:lnTo>
                  <a:pt x="30737" y="9760"/>
                </a:lnTo>
                <a:lnTo>
                  <a:pt x="30416" y="9043"/>
                </a:lnTo>
                <a:lnTo>
                  <a:pt x="30045" y="8376"/>
                </a:lnTo>
                <a:lnTo>
                  <a:pt x="29674" y="7684"/>
                </a:lnTo>
                <a:lnTo>
                  <a:pt x="29254" y="7042"/>
                </a:lnTo>
                <a:lnTo>
                  <a:pt x="28810" y="6424"/>
                </a:lnTo>
                <a:lnTo>
                  <a:pt x="28340" y="5807"/>
                </a:lnTo>
                <a:lnTo>
                  <a:pt x="27821" y="5238"/>
                </a:lnTo>
                <a:lnTo>
                  <a:pt x="27302" y="4670"/>
                </a:lnTo>
                <a:lnTo>
                  <a:pt x="26734" y="4151"/>
                </a:lnTo>
                <a:lnTo>
                  <a:pt x="26166" y="3657"/>
                </a:lnTo>
                <a:lnTo>
                  <a:pt x="25548" y="3163"/>
                </a:lnTo>
                <a:lnTo>
                  <a:pt x="24931" y="2718"/>
                </a:lnTo>
                <a:lnTo>
                  <a:pt x="24288" y="2298"/>
                </a:lnTo>
                <a:lnTo>
                  <a:pt x="23621" y="1927"/>
                </a:lnTo>
                <a:lnTo>
                  <a:pt x="22929" y="1581"/>
                </a:lnTo>
                <a:lnTo>
                  <a:pt x="22213" y="1260"/>
                </a:lnTo>
                <a:lnTo>
                  <a:pt x="21496" y="964"/>
                </a:lnTo>
                <a:lnTo>
                  <a:pt x="20755" y="717"/>
                </a:lnTo>
                <a:lnTo>
                  <a:pt x="19989" y="494"/>
                </a:lnTo>
                <a:lnTo>
                  <a:pt x="19223" y="321"/>
                </a:lnTo>
                <a:lnTo>
                  <a:pt x="18432" y="173"/>
                </a:lnTo>
                <a:lnTo>
                  <a:pt x="17642" y="74"/>
                </a:lnTo>
                <a:lnTo>
                  <a:pt x="16826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"/>
          <p:cNvSpPr/>
          <p:nvPr/>
        </p:nvSpPr>
        <p:spPr>
          <a:xfrm flipH="1">
            <a:off x="103744" y="983550"/>
            <a:ext cx="156156" cy="156190"/>
          </a:xfrm>
          <a:custGeom>
            <a:rect b="b" l="l" r="r" t="t"/>
            <a:pathLst>
              <a:path extrusionOk="0" h="4523" w="4522">
                <a:moveTo>
                  <a:pt x="2026" y="1"/>
                </a:moveTo>
                <a:lnTo>
                  <a:pt x="1804" y="50"/>
                </a:lnTo>
                <a:lnTo>
                  <a:pt x="1606" y="100"/>
                </a:lnTo>
                <a:lnTo>
                  <a:pt x="1384" y="174"/>
                </a:lnTo>
                <a:lnTo>
                  <a:pt x="1186" y="273"/>
                </a:lnTo>
                <a:lnTo>
                  <a:pt x="1013" y="371"/>
                </a:lnTo>
                <a:lnTo>
                  <a:pt x="840" y="520"/>
                </a:lnTo>
                <a:lnTo>
                  <a:pt x="667" y="668"/>
                </a:lnTo>
                <a:lnTo>
                  <a:pt x="519" y="816"/>
                </a:lnTo>
                <a:lnTo>
                  <a:pt x="395" y="989"/>
                </a:lnTo>
                <a:lnTo>
                  <a:pt x="272" y="1187"/>
                </a:lnTo>
                <a:lnTo>
                  <a:pt x="198" y="1385"/>
                </a:lnTo>
                <a:lnTo>
                  <a:pt x="99" y="1582"/>
                </a:lnTo>
                <a:lnTo>
                  <a:pt x="49" y="1805"/>
                </a:lnTo>
                <a:lnTo>
                  <a:pt x="25" y="2027"/>
                </a:lnTo>
                <a:lnTo>
                  <a:pt x="0" y="2249"/>
                </a:lnTo>
                <a:lnTo>
                  <a:pt x="25" y="2496"/>
                </a:lnTo>
                <a:lnTo>
                  <a:pt x="49" y="2719"/>
                </a:lnTo>
                <a:lnTo>
                  <a:pt x="99" y="2916"/>
                </a:lnTo>
                <a:lnTo>
                  <a:pt x="198" y="3139"/>
                </a:lnTo>
                <a:lnTo>
                  <a:pt x="272" y="3336"/>
                </a:lnTo>
                <a:lnTo>
                  <a:pt x="395" y="3509"/>
                </a:lnTo>
                <a:lnTo>
                  <a:pt x="519" y="3682"/>
                </a:lnTo>
                <a:lnTo>
                  <a:pt x="667" y="3855"/>
                </a:lnTo>
                <a:lnTo>
                  <a:pt x="840" y="4004"/>
                </a:lnTo>
                <a:lnTo>
                  <a:pt x="1013" y="4127"/>
                </a:lnTo>
                <a:lnTo>
                  <a:pt x="1186" y="4251"/>
                </a:lnTo>
                <a:lnTo>
                  <a:pt x="1384" y="4350"/>
                </a:lnTo>
                <a:lnTo>
                  <a:pt x="1606" y="4424"/>
                </a:lnTo>
                <a:lnTo>
                  <a:pt x="1804" y="4473"/>
                </a:lnTo>
                <a:lnTo>
                  <a:pt x="2026" y="4498"/>
                </a:lnTo>
                <a:lnTo>
                  <a:pt x="2273" y="4522"/>
                </a:lnTo>
                <a:lnTo>
                  <a:pt x="2496" y="4498"/>
                </a:lnTo>
                <a:lnTo>
                  <a:pt x="2718" y="4473"/>
                </a:lnTo>
                <a:lnTo>
                  <a:pt x="2940" y="4424"/>
                </a:lnTo>
                <a:lnTo>
                  <a:pt x="3138" y="4350"/>
                </a:lnTo>
                <a:lnTo>
                  <a:pt x="3336" y="4251"/>
                </a:lnTo>
                <a:lnTo>
                  <a:pt x="3533" y="4127"/>
                </a:lnTo>
                <a:lnTo>
                  <a:pt x="3706" y="4004"/>
                </a:lnTo>
                <a:lnTo>
                  <a:pt x="3854" y="3855"/>
                </a:lnTo>
                <a:lnTo>
                  <a:pt x="4003" y="3682"/>
                </a:lnTo>
                <a:lnTo>
                  <a:pt x="4151" y="3509"/>
                </a:lnTo>
                <a:lnTo>
                  <a:pt x="4250" y="3336"/>
                </a:lnTo>
                <a:lnTo>
                  <a:pt x="4349" y="3139"/>
                </a:lnTo>
                <a:lnTo>
                  <a:pt x="4423" y="2916"/>
                </a:lnTo>
                <a:lnTo>
                  <a:pt x="4472" y="2719"/>
                </a:lnTo>
                <a:lnTo>
                  <a:pt x="4522" y="2496"/>
                </a:lnTo>
                <a:lnTo>
                  <a:pt x="4522" y="2249"/>
                </a:lnTo>
                <a:lnTo>
                  <a:pt x="4522" y="2027"/>
                </a:lnTo>
                <a:lnTo>
                  <a:pt x="4472" y="1805"/>
                </a:lnTo>
                <a:lnTo>
                  <a:pt x="4423" y="1582"/>
                </a:lnTo>
                <a:lnTo>
                  <a:pt x="4349" y="1385"/>
                </a:lnTo>
                <a:lnTo>
                  <a:pt x="4250" y="1187"/>
                </a:lnTo>
                <a:lnTo>
                  <a:pt x="4151" y="989"/>
                </a:lnTo>
                <a:lnTo>
                  <a:pt x="4003" y="816"/>
                </a:lnTo>
                <a:lnTo>
                  <a:pt x="3854" y="668"/>
                </a:lnTo>
                <a:lnTo>
                  <a:pt x="3706" y="520"/>
                </a:lnTo>
                <a:lnTo>
                  <a:pt x="3533" y="371"/>
                </a:lnTo>
                <a:lnTo>
                  <a:pt x="3336" y="273"/>
                </a:lnTo>
                <a:lnTo>
                  <a:pt x="3138" y="174"/>
                </a:lnTo>
                <a:lnTo>
                  <a:pt x="2940" y="100"/>
                </a:lnTo>
                <a:lnTo>
                  <a:pt x="2718" y="50"/>
                </a:lnTo>
                <a:lnTo>
                  <a:pt x="249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"/>
          <p:cNvSpPr/>
          <p:nvPr/>
        </p:nvSpPr>
        <p:spPr>
          <a:xfrm flipH="1">
            <a:off x="346429" y="1221362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53" y="25"/>
                </a:lnTo>
                <a:lnTo>
                  <a:pt x="3880" y="75"/>
                </a:lnTo>
                <a:lnTo>
                  <a:pt x="3732" y="149"/>
                </a:lnTo>
                <a:lnTo>
                  <a:pt x="3583" y="272"/>
                </a:lnTo>
                <a:lnTo>
                  <a:pt x="248" y="3583"/>
                </a:lnTo>
                <a:lnTo>
                  <a:pt x="149" y="3731"/>
                </a:lnTo>
                <a:lnTo>
                  <a:pt x="75" y="3880"/>
                </a:lnTo>
                <a:lnTo>
                  <a:pt x="26" y="4053"/>
                </a:lnTo>
                <a:lnTo>
                  <a:pt x="1" y="4226"/>
                </a:lnTo>
                <a:lnTo>
                  <a:pt x="26" y="4374"/>
                </a:lnTo>
                <a:lnTo>
                  <a:pt x="75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42"/>
                </a:lnTo>
                <a:lnTo>
                  <a:pt x="544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11" y="5041"/>
                </a:lnTo>
                <a:lnTo>
                  <a:pt x="1360" y="4942"/>
                </a:lnTo>
                <a:lnTo>
                  <a:pt x="1508" y="4843"/>
                </a:lnTo>
                <a:lnTo>
                  <a:pt x="4844" y="1508"/>
                </a:lnTo>
                <a:lnTo>
                  <a:pt x="4942" y="1384"/>
                </a:lnTo>
                <a:lnTo>
                  <a:pt x="5017" y="1211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7" y="569"/>
                </a:lnTo>
                <a:lnTo>
                  <a:pt x="4942" y="396"/>
                </a:lnTo>
                <a:lnTo>
                  <a:pt x="4844" y="272"/>
                </a:lnTo>
                <a:lnTo>
                  <a:pt x="4695" y="149"/>
                </a:lnTo>
                <a:lnTo>
                  <a:pt x="4547" y="75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/>
          <p:nvPr/>
        </p:nvSpPr>
        <p:spPr>
          <a:xfrm flipH="1">
            <a:off x="346429" y="1221362"/>
            <a:ext cx="175805" cy="175805"/>
          </a:xfrm>
          <a:custGeom>
            <a:rect b="b" l="l" r="r" t="t"/>
            <a:pathLst>
              <a:path extrusionOk="0" h="5091" w="5091">
                <a:moveTo>
                  <a:pt x="890" y="0"/>
                </a:moveTo>
                <a:lnTo>
                  <a:pt x="717" y="25"/>
                </a:lnTo>
                <a:lnTo>
                  <a:pt x="544" y="75"/>
                </a:lnTo>
                <a:lnTo>
                  <a:pt x="396" y="149"/>
                </a:lnTo>
                <a:lnTo>
                  <a:pt x="248" y="272"/>
                </a:lnTo>
                <a:lnTo>
                  <a:pt x="149" y="396"/>
                </a:lnTo>
                <a:lnTo>
                  <a:pt x="75" y="569"/>
                </a:lnTo>
                <a:lnTo>
                  <a:pt x="26" y="717"/>
                </a:lnTo>
                <a:lnTo>
                  <a:pt x="1" y="890"/>
                </a:lnTo>
                <a:lnTo>
                  <a:pt x="26" y="1063"/>
                </a:lnTo>
                <a:lnTo>
                  <a:pt x="75" y="1211"/>
                </a:lnTo>
                <a:lnTo>
                  <a:pt x="149" y="1384"/>
                </a:lnTo>
                <a:lnTo>
                  <a:pt x="248" y="1508"/>
                </a:lnTo>
                <a:lnTo>
                  <a:pt x="3583" y="4843"/>
                </a:lnTo>
                <a:lnTo>
                  <a:pt x="3732" y="4942"/>
                </a:lnTo>
                <a:lnTo>
                  <a:pt x="3880" y="5041"/>
                </a:lnTo>
                <a:lnTo>
                  <a:pt x="4053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42"/>
                </a:lnTo>
                <a:lnTo>
                  <a:pt x="4844" y="4843"/>
                </a:lnTo>
                <a:lnTo>
                  <a:pt x="4942" y="4695"/>
                </a:lnTo>
                <a:lnTo>
                  <a:pt x="5017" y="4547"/>
                </a:lnTo>
                <a:lnTo>
                  <a:pt x="5066" y="4374"/>
                </a:lnTo>
                <a:lnTo>
                  <a:pt x="5091" y="4226"/>
                </a:lnTo>
                <a:lnTo>
                  <a:pt x="5066" y="4053"/>
                </a:lnTo>
                <a:lnTo>
                  <a:pt x="5017" y="3880"/>
                </a:lnTo>
                <a:lnTo>
                  <a:pt x="4942" y="3731"/>
                </a:lnTo>
                <a:lnTo>
                  <a:pt x="4844" y="3583"/>
                </a:lnTo>
                <a:lnTo>
                  <a:pt x="1508" y="272"/>
                </a:lnTo>
                <a:lnTo>
                  <a:pt x="1360" y="149"/>
                </a:lnTo>
                <a:lnTo>
                  <a:pt x="1211" y="75"/>
                </a:lnTo>
                <a:lnTo>
                  <a:pt x="1063" y="25"/>
                </a:lnTo>
                <a:lnTo>
                  <a:pt x="8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6"/>
          <p:cNvSpPr/>
          <p:nvPr/>
        </p:nvSpPr>
        <p:spPr>
          <a:xfrm flipH="1">
            <a:off x="1724414" y="112979"/>
            <a:ext cx="224461" cy="224427"/>
          </a:xfrm>
          <a:custGeom>
            <a:rect b="b" l="l" r="r" t="t"/>
            <a:pathLst>
              <a:path extrusionOk="0" h="6499" w="6500">
                <a:moveTo>
                  <a:pt x="3262" y="1"/>
                </a:moveTo>
                <a:lnTo>
                  <a:pt x="2916" y="25"/>
                </a:lnTo>
                <a:lnTo>
                  <a:pt x="2595" y="75"/>
                </a:lnTo>
                <a:lnTo>
                  <a:pt x="2299" y="149"/>
                </a:lnTo>
                <a:lnTo>
                  <a:pt x="2002" y="272"/>
                </a:lnTo>
                <a:lnTo>
                  <a:pt x="1706" y="396"/>
                </a:lnTo>
                <a:lnTo>
                  <a:pt x="1434" y="569"/>
                </a:lnTo>
                <a:lnTo>
                  <a:pt x="1187" y="742"/>
                </a:lnTo>
                <a:lnTo>
                  <a:pt x="964" y="964"/>
                </a:lnTo>
                <a:lnTo>
                  <a:pt x="742" y="1187"/>
                </a:lnTo>
                <a:lnTo>
                  <a:pt x="569" y="1434"/>
                </a:lnTo>
                <a:lnTo>
                  <a:pt x="396" y="1705"/>
                </a:lnTo>
                <a:lnTo>
                  <a:pt x="273" y="2002"/>
                </a:lnTo>
                <a:lnTo>
                  <a:pt x="149" y="2298"/>
                </a:lnTo>
                <a:lnTo>
                  <a:pt x="75" y="2595"/>
                </a:lnTo>
                <a:lnTo>
                  <a:pt x="26" y="2916"/>
                </a:lnTo>
                <a:lnTo>
                  <a:pt x="1" y="3262"/>
                </a:lnTo>
                <a:lnTo>
                  <a:pt x="26" y="3583"/>
                </a:lnTo>
                <a:lnTo>
                  <a:pt x="75" y="3904"/>
                </a:lnTo>
                <a:lnTo>
                  <a:pt x="149" y="4226"/>
                </a:lnTo>
                <a:lnTo>
                  <a:pt x="273" y="4522"/>
                </a:lnTo>
                <a:lnTo>
                  <a:pt x="396" y="4794"/>
                </a:lnTo>
                <a:lnTo>
                  <a:pt x="569" y="5066"/>
                </a:lnTo>
                <a:lnTo>
                  <a:pt x="742" y="5313"/>
                </a:lnTo>
                <a:lnTo>
                  <a:pt x="964" y="5560"/>
                </a:lnTo>
                <a:lnTo>
                  <a:pt x="1187" y="5758"/>
                </a:lnTo>
                <a:lnTo>
                  <a:pt x="1434" y="5955"/>
                </a:lnTo>
                <a:lnTo>
                  <a:pt x="1706" y="6103"/>
                </a:lnTo>
                <a:lnTo>
                  <a:pt x="2002" y="6252"/>
                </a:lnTo>
                <a:lnTo>
                  <a:pt x="2299" y="6351"/>
                </a:lnTo>
                <a:lnTo>
                  <a:pt x="2595" y="6425"/>
                </a:lnTo>
                <a:lnTo>
                  <a:pt x="2916" y="6474"/>
                </a:lnTo>
                <a:lnTo>
                  <a:pt x="3262" y="6499"/>
                </a:lnTo>
                <a:lnTo>
                  <a:pt x="3584" y="6474"/>
                </a:lnTo>
                <a:lnTo>
                  <a:pt x="3905" y="6425"/>
                </a:lnTo>
                <a:lnTo>
                  <a:pt x="4226" y="6351"/>
                </a:lnTo>
                <a:lnTo>
                  <a:pt x="4522" y="6252"/>
                </a:lnTo>
                <a:lnTo>
                  <a:pt x="4794" y="6103"/>
                </a:lnTo>
                <a:lnTo>
                  <a:pt x="5066" y="5955"/>
                </a:lnTo>
                <a:lnTo>
                  <a:pt x="5313" y="5758"/>
                </a:lnTo>
                <a:lnTo>
                  <a:pt x="5560" y="5560"/>
                </a:lnTo>
                <a:lnTo>
                  <a:pt x="5758" y="5313"/>
                </a:lnTo>
                <a:lnTo>
                  <a:pt x="5956" y="5066"/>
                </a:lnTo>
                <a:lnTo>
                  <a:pt x="6104" y="4794"/>
                </a:lnTo>
                <a:lnTo>
                  <a:pt x="6252" y="4522"/>
                </a:lnTo>
                <a:lnTo>
                  <a:pt x="6351" y="4226"/>
                </a:lnTo>
                <a:lnTo>
                  <a:pt x="6450" y="3904"/>
                </a:lnTo>
                <a:lnTo>
                  <a:pt x="6474" y="3583"/>
                </a:lnTo>
                <a:lnTo>
                  <a:pt x="6499" y="3262"/>
                </a:lnTo>
                <a:lnTo>
                  <a:pt x="6474" y="2916"/>
                </a:lnTo>
                <a:lnTo>
                  <a:pt x="6450" y="2595"/>
                </a:lnTo>
                <a:lnTo>
                  <a:pt x="6351" y="2298"/>
                </a:lnTo>
                <a:lnTo>
                  <a:pt x="6252" y="2002"/>
                </a:lnTo>
                <a:lnTo>
                  <a:pt x="6104" y="1705"/>
                </a:lnTo>
                <a:lnTo>
                  <a:pt x="5956" y="1434"/>
                </a:lnTo>
                <a:lnTo>
                  <a:pt x="5758" y="1187"/>
                </a:lnTo>
                <a:lnTo>
                  <a:pt x="5560" y="964"/>
                </a:lnTo>
                <a:lnTo>
                  <a:pt x="5313" y="742"/>
                </a:lnTo>
                <a:lnTo>
                  <a:pt x="5066" y="569"/>
                </a:lnTo>
                <a:lnTo>
                  <a:pt x="4794" y="396"/>
                </a:lnTo>
                <a:lnTo>
                  <a:pt x="4522" y="272"/>
                </a:lnTo>
                <a:lnTo>
                  <a:pt x="4226" y="149"/>
                </a:lnTo>
                <a:lnTo>
                  <a:pt x="3905" y="75"/>
                </a:lnTo>
                <a:lnTo>
                  <a:pt x="3584" y="25"/>
                </a:lnTo>
                <a:lnTo>
                  <a:pt x="32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/>
          <p:cNvSpPr/>
          <p:nvPr/>
        </p:nvSpPr>
        <p:spPr>
          <a:xfrm flipH="1">
            <a:off x="8015222" y="4897653"/>
            <a:ext cx="109261" cy="109226"/>
          </a:xfrm>
          <a:custGeom>
            <a:rect b="b" l="l" r="r" t="t"/>
            <a:pathLst>
              <a:path extrusionOk="0" h="3163" w="3164">
                <a:moveTo>
                  <a:pt x="1582" y="0"/>
                </a:moveTo>
                <a:lnTo>
                  <a:pt x="1409" y="25"/>
                </a:lnTo>
                <a:lnTo>
                  <a:pt x="1261" y="50"/>
                </a:lnTo>
                <a:lnTo>
                  <a:pt x="1112" y="74"/>
                </a:lnTo>
                <a:lnTo>
                  <a:pt x="964" y="124"/>
                </a:lnTo>
                <a:lnTo>
                  <a:pt x="840" y="198"/>
                </a:lnTo>
                <a:lnTo>
                  <a:pt x="692" y="272"/>
                </a:lnTo>
                <a:lnTo>
                  <a:pt x="470" y="470"/>
                </a:lnTo>
                <a:lnTo>
                  <a:pt x="272" y="717"/>
                </a:lnTo>
                <a:lnTo>
                  <a:pt x="198" y="840"/>
                </a:lnTo>
                <a:lnTo>
                  <a:pt x="124" y="964"/>
                </a:lnTo>
                <a:lnTo>
                  <a:pt x="75" y="1112"/>
                </a:lnTo>
                <a:lnTo>
                  <a:pt x="50" y="1260"/>
                </a:lnTo>
                <a:lnTo>
                  <a:pt x="25" y="1433"/>
                </a:lnTo>
                <a:lnTo>
                  <a:pt x="0" y="1582"/>
                </a:lnTo>
                <a:lnTo>
                  <a:pt x="25" y="1754"/>
                </a:lnTo>
                <a:lnTo>
                  <a:pt x="50" y="1903"/>
                </a:lnTo>
                <a:lnTo>
                  <a:pt x="75" y="2051"/>
                </a:lnTo>
                <a:lnTo>
                  <a:pt x="124" y="2199"/>
                </a:lnTo>
                <a:lnTo>
                  <a:pt x="198" y="2323"/>
                </a:lnTo>
                <a:lnTo>
                  <a:pt x="272" y="2471"/>
                </a:lnTo>
                <a:lnTo>
                  <a:pt x="470" y="2693"/>
                </a:lnTo>
                <a:lnTo>
                  <a:pt x="692" y="2891"/>
                </a:lnTo>
                <a:lnTo>
                  <a:pt x="840" y="2965"/>
                </a:lnTo>
                <a:lnTo>
                  <a:pt x="964" y="3039"/>
                </a:lnTo>
                <a:lnTo>
                  <a:pt x="1112" y="3089"/>
                </a:lnTo>
                <a:lnTo>
                  <a:pt x="1261" y="3113"/>
                </a:lnTo>
                <a:lnTo>
                  <a:pt x="1409" y="3138"/>
                </a:lnTo>
                <a:lnTo>
                  <a:pt x="1582" y="3163"/>
                </a:lnTo>
                <a:lnTo>
                  <a:pt x="1730" y="3138"/>
                </a:lnTo>
                <a:lnTo>
                  <a:pt x="1903" y="3113"/>
                </a:lnTo>
                <a:lnTo>
                  <a:pt x="2051" y="3089"/>
                </a:lnTo>
                <a:lnTo>
                  <a:pt x="2199" y="3039"/>
                </a:lnTo>
                <a:lnTo>
                  <a:pt x="2323" y="2965"/>
                </a:lnTo>
                <a:lnTo>
                  <a:pt x="2471" y="2891"/>
                </a:lnTo>
                <a:lnTo>
                  <a:pt x="2694" y="2693"/>
                </a:lnTo>
                <a:lnTo>
                  <a:pt x="2891" y="2471"/>
                </a:lnTo>
                <a:lnTo>
                  <a:pt x="2965" y="2323"/>
                </a:lnTo>
                <a:lnTo>
                  <a:pt x="3039" y="2199"/>
                </a:lnTo>
                <a:lnTo>
                  <a:pt x="3089" y="2051"/>
                </a:lnTo>
                <a:lnTo>
                  <a:pt x="3114" y="1903"/>
                </a:lnTo>
                <a:lnTo>
                  <a:pt x="3138" y="1754"/>
                </a:lnTo>
                <a:lnTo>
                  <a:pt x="3163" y="1582"/>
                </a:lnTo>
                <a:lnTo>
                  <a:pt x="3138" y="1433"/>
                </a:lnTo>
                <a:lnTo>
                  <a:pt x="3114" y="1260"/>
                </a:lnTo>
                <a:lnTo>
                  <a:pt x="3089" y="1112"/>
                </a:lnTo>
                <a:lnTo>
                  <a:pt x="3039" y="964"/>
                </a:lnTo>
                <a:lnTo>
                  <a:pt x="2965" y="840"/>
                </a:lnTo>
                <a:lnTo>
                  <a:pt x="2891" y="717"/>
                </a:lnTo>
                <a:lnTo>
                  <a:pt x="2694" y="470"/>
                </a:lnTo>
                <a:lnTo>
                  <a:pt x="2471" y="272"/>
                </a:lnTo>
                <a:lnTo>
                  <a:pt x="2323" y="198"/>
                </a:lnTo>
                <a:lnTo>
                  <a:pt x="2199" y="124"/>
                </a:lnTo>
                <a:lnTo>
                  <a:pt x="2051" y="74"/>
                </a:lnTo>
                <a:lnTo>
                  <a:pt x="1903" y="50"/>
                </a:lnTo>
                <a:lnTo>
                  <a:pt x="1730" y="25"/>
                </a:lnTo>
                <a:lnTo>
                  <a:pt x="158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/>
          <p:cNvSpPr/>
          <p:nvPr/>
        </p:nvSpPr>
        <p:spPr>
          <a:xfrm flipH="1">
            <a:off x="8764297" y="4419808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 txBox="1"/>
          <p:nvPr>
            <p:ph idx="1" type="body"/>
          </p:nvPr>
        </p:nvSpPr>
        <p:spPr>
          <a:xfrm>
            <a:off x="1977450" y="1669809"/>
            <a:ext cx="5189100" cy="21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 Light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238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indent="-3238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238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Nunito Light"/>
              <a:buChar char="■"/>
              <a:defRPr/>
            </a:lvl9pPr>
          </a:lstStyle>
          <a:p/>
        </p:txBody>
      </p:sp>
      <p:sp>
        <p:nvSpPr>
          <p:cNvPr id="85" name="Google Shape;85;p7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 txBox="1"/>
          <p:nvPr>
            <p:ph type="title"/>
          </p:nvPr>
        </p:nvSpPr>
        <p:spPr>
          <a:xfrm>
            <a:off x="1404450" y="1441800"/>
            <a:ext cx="6335100" cy="22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8" name="Google Shape;88;p8"/>
          <p:cNvSpPr/>
          <p:nvPr/>
        </p:nvSpPr>
        <p:spPr>
          <a:xfrm>
            <a:off x="7774866" y="164075"/>
            <a:ext cx="1104108" cy="1104971"/>
          </a:xfrm>
          <a:custGeom>
            <a:rect b="b" l="l" r="r" t="t"/>
            <a:pathLst>
              <a:path extrusionOk="0" h="31998" w="31973">
                <a:moveTo>
                  <a:pt x="15986" y="717"/>
                </a:moveTo>
                <a:lnTo>
                  <a:pt x="16777" y="741"/>
                </a:lnTo>
                <a:lnTo>
                  <a:pt x="17543" y="791"/>
                </a:lnTo>
                <a:lnTo>
                  <a:pt x="18309" y="889"/>
                </a:lnTo>
                <a:lnTo>
                  <a:pt x="19075" y="1038"/>
                </a:lnTo>
                <a:lnTo>
                  <a:pt x="19816" y="1186"/>
                </a:lnTo>
                <a:lnTo>
                  <a:pt x="20533" y="1408"/>
                </a:lnTo>
                <a:lnTo>
                  <a:pt x="21249" y="1655"/>
                </a:lnTo>
                <a:lnTo>
                  <a:pt x="21941" y="1927"/>
                </a:lnTo>
                <a:lnTo>
                  <a:pt x="22608" y="2224"/>
                </a:lnTo>
                <a:lnTo>
                  <a:pt x="23275" y="2570"/>
                </a:lnTo>
                <a:lnTo>
                  <a:pt x="23918" y="2940"/>
                </a:lnTo>
                <a:lnTo>
                  <a:pt x="24535" y="3336"/>
                </a:lnTo>
                <a:lnTo>
                  <a:pt x="25128" y="3756"/>
                </a:lnTo>
                <a:lnTo>
                  <a:pt x="25697" y="4200"/>
                </a:lnTo>
                <a:lnTo>
                  <a:pt x="26265" y="4695"/>
                </a:lnTo>
                <a:lnTo>
                  <a:pt x="26784" y="5189"/>
                </a:lnTo>
                <a:lnTo>
                  <a:pt x="27303" y="5732"/>
                </a:lnTo>
                <a:lnTo>
                  <a:pt x="27772" y="6276"/>
                </a:lnTo>
                <a:lnTo>
                  <a:pt x="28242" y="6869"/>
                </a:lnTo>
                <a:lnTo>
                  <a:pt x="28662" y="7462"/>
                </a:lnTo>
                <a:lnTo>
                  <a:pt x="29057" y="8080"/>
                </a:lnTo>
                <a:lnTo>
                  <a:pt x="29428" y="8722"/>
                </a:lnTo>
                <a:lnTo>
                  <a:pt x="29774" y="9389"/>
                </a:lnTo>
                <a:lnTo>
                  <a:pt x="30070" y="10056"/>
                </a:lnTo>
                <a:lnTo>
                  <a:pt x="30342" y="10748"/>
                </a:lnTo>
                <a:lnTo>
                  <a:pt x="30589" y="11465"/>
                </a:lnTo>
                <a:lnTo>
                  <a:pt x="30787" y="12181"/>
                </a:lnTo>
                <a:lnTo>
                  <a:pt x="30960" y="12922"/>
                </a:lnTo>
                <a:lnTo>
                  <a:pt x="31108" y="13664"/>
                </a:lnTo>
                <a:lnTo>
                  <a:pt x="31207" y="14430"/>
                </a:lnTo>
                <a:lnTo>
                  <a:pt x="31256" y="15220"/>
                </a:lnTo>
                <a:lnTo>
                  <a:pt x="31281" y="16011"/>
                </a:lnTo>
                <a:lnTo>
                  <a:pt x="31256" y="16777"/>
                </a:lnTo>
                <a:lnTo>
                  <a:pt x="31207" y="17568"/>
                </a:lnTo>
                <a:lnTo>
                  <a:pt x="31108" y="18333"/>
                </a:lnTo>
                <a:lnTo>
                  <a:pt x="30960" y="19075"/>
                </a:lnTo>
                <a:lnTo>
                  <a:pt x="30787" y="19816"/>
                </a:lnTo>
                <a:lnTo>
                  <a:pt x="30589" y="20532"/>
                </a:lnTo>
                <a:lnTo>
                  <a:pt x="30342" y="21249"/>
                </a:lnTo>
                <a:lnTo>
                  <a:pt x="30070" y="21941"/>
                </a:lnTo>
                <a:lnTo>
                  <a:pt x="29774" y="22608"/>
                </a:lnTo>
                <a:lnTo>
                  <a:pt x="29428" y="23275"/>
                </a:lnTo>
                <a:lnTo>
                  <a:pt x="29057" y="23918"/>
                </a:lnTo>
                <a:lnTo>
                  <a:pt x="28662" y="24535"/>
                </a:lnTo>
                <a:lnTo>
                  <a:pt x="28242" y="25128"/>
                </a:lnTo>
                <a:lnTo>
                  <a:pt x="27772" y="25721"/>
                </a:lnTo>
                <a:lnTo>
                  <a:pt x="27303" y="26265"/>
                </a:lnTo>
                <a:lnTo>
                  <a:pt x="26784" y="26808"/>
                </a:lnTo>
                <a:lnTo>
                  <a:pt x="26265" y="27303"/>
                </a:lnTo>
                <a:lnTo>
                  <a:pt x="25697" y="27797"/>
                </a:lnTo>
                <a:lnTo>
                  <a:pt x="25128" y="28241"/>
                </a:lnTo>
                <a:lnTo>
                  <a:pt x="24535" y="28661"/>
                </a:lnTo>
                <a:lnTo>
                  <a:pt x="23918" y="29057"/>
                </a:lnTo>
                <a:lnTo>
                  <a:pt x="23275" y="29427"/>
                </a:lnTo>
                <a:lnTo>
                  <a:pt x="22608" y="29773"/>
                </a:lnTo>
                <a:lnTo>
                  <a:pt x="21941" y="30070"/>
                </a:lnTo>
                <a:lnTo>
                  <a:pt x="21249" y="30342"/>
                </a:lnTo>
                <a:lnTo>
                  <a:pt x="20533" y="30589"/>
                </a:lnTo>
                <a:lnTo>
                  <a:pt x="19816" y="30811"/>
                </a:lnTo>
                <a:lnTo>
                  <a:pt x="19075" y="30959"/>
                </a:lnTo>
                <a:lnTo>
                  <a:pt x="18309" y="31108"/>
                </a:lnTo>
                <a:lnTo>
                  <a:pt x="17543" y="31206"/>
                </a:lnTo>
                <a:lnTo>
                  <a:pt x="16777" y="31256"/>
                </a:lnTo>
                <a:lnTo>
                  <a:pt x="15986" y="31281"/>
                </a:lnTo>
                <a:lnTo>
                  <a:pt x="15196" y="31256"/>
                </a:lnTo>
                <a:lnTo>
                  <a:pt x="14430" y="31206"/>
                </a:lnTo>
                <a:lnTo>
                  <a:pt x="13664" y="31108"/>
                </a:lnTo>
                <a:lnTo>
                  <a:pt x="12923" y="30959"/>
                </a:lnTo>
                <a:lnTo>
                  <a:pt x="12181" y="30811"/>
                </a:lnTo>
                <a:lnTo>
                  <a:pt x="11440" y="30589"/>
                </a:lnTo>
                <a:lnTo>
                  <a:pt x="10748" y="30342"/>
                </a:lnTo>
                <a:lnTo>
                  <a:pt x="10057" y="30070"/>
                </a:lnTo>
                <a:lnTo>
                  <a:pt x="9365" y="29773"/>
                </a:lnTo>
                <a:lnTo>
                  <a:pt x="8722" y="29427"/>
                </a:lnTo>
                <a:lnTo>
                  <a:pt x="8080" y="29057"/>
                </a:lnTo>
                <a:lnTo>
                  <a:pt x="7462" y="28661"/>
                </a:lnTo>
                <a:lnTo>
                  <a:pt x="6845" y="28241"/>
                </a:lnTo>
                <a:lnTo>
                  <a:pt x="6276" y="27797"/>
                </a:lnTo>
                <a:lnTo>
                  <a:pt x="5708" y="27303"/>
                </a:lnTo>
                <a:lnTo>
                  <a:pt x="5189" y="26808"/>
                </a:lnTo>
                <a:lnTo>
                  <a:pt x="4670" y="26265"/>
                </a:lnTo>
                <a:lnTo>
                  <a:pt x="4201" y="25721"/>
                </a:lnTo>
                <a:lnTo>
                  <a:pt x="3756" y="25128"/>
                </a:lnTo>
                <a:lnTo>
                  <a:pt x="3311" y="24535"/>
                </a:lnTo>
                <a:lnTo>
                  <a:pt x="2916" y="23918"/>
                </a:lnTo>
                <a:lnTo>
                  <a:pt x="2545" y="23275"/>
                </a:lnTo>
                <a:lnTo>
                  <a:pt x="2224" y="22608"/>
                </a:lnTo>
                <a:lnTo>
                  <a:pt x="1903" y="21941"/>
                </a:lnTo>
                <a:lnTo>
                  <a:pt x="1631" y="21249"/>
                </a:lnTo>
                <a:lnTo>
                  <a:pt x="1384" y="20532"/>
                </a:lnTo>
                <a:lnTo>
                  <a:pt x="1186" y="19816"/>
                </a:lnTo>
                <a:lnTo>
                  <a:pt x="1013" y="19075"/>
                </a:lnTo>
                <a:lnTo>
                  <a:pt x="890" y="18333"/>
                </a:lnTo>
                <a:lnTo>
                  <a:pt x="791" y="17568"/>
                </a:lnTo>
                <a:lnTo>
                  <a:pt x="717" y="16777"/>
                </a:lnTo>
                <a:lnTo>
                  <a:pt x="717" y="16011"/>
                </a:lnTo>
                <a:lnTo>
                  <a:pt x="717" y="15220"/>
                </a:lnTo>
                <a:lnTo>
                  <a:pt x="791" y="14430"/>
                </a:lnTo>
                <a:lnTo>
                  <a:pt x="890" y="13664"/>
                </a:lnTo>
                <a:lnTo>
                  <a:pt x="1013" y="12922"/>
                </a:lnTo>
                <a:lnTo>
                  <a:pt x="1186" y="12181"/>
                </a:lnTo>
                <a:lnTo>
                  <a:pt x="1384" y="11465"/>
                </a:lnTo>
                <a:lnTo>
                  <a:pt x="1631" y="10748"/>
                </a:lnTo>
                <a:lnTo>
                  <a:pt x="1903" y="10056"/>
                </a:lnTo>
                <a:lnTo>
                  <a:pt x="2224" y="9389"/>
                </a:lnTo>
                <a:lnTo>
                  <a:pt x="2545" y="8722"/>
                </a:lnTo>
                <a:lnTo>
                  <a:pt x="2916" y="8080"/>
                </a:lnTo>
                <a:lnTo>
                  <a:pt x="3311" y="7462"/>
                </a:lnTo>
                <a:lnTo>
                  <a:pt x="3756" y="6869"/>
                </a:lnTo>
                <a:lnTo>
                  <a:pt x="4201" y="6276"/>
                </a:lnTo>
                <a:lnTo>
                  <a:pt x="4670" y="5732"/>
                </a:lnTo>
                <a:lnTo>
                  <a:pt x="5189" y="5189"/>
                </a:lnTo>
                <a:lnTo>
                  <a:pt x="5708" y="4695"/>
                </a:lnTo>
                <a:lnTo>
                  <a:pt x="6276" y="4200"/>
                </a:lnTo>
                <a:lnTo>
                  <a:pt x="6845" y="3756"/>
                </a:lnTo>
                <a:lnTo>
                  <a:pt x="7462" y="3336"/>
                </a:lnTo>
                <a:lnTo>
                  <a:pt x="8080" y="2940"/>
                </a:lnTo>
                <a:lnTo>
                  <a:pt x="8722" y="2570"/>
                </a:lnTo>
                <a:lnTo>
                  <a:pt x="9365" y="2224"/>
                </a:lnTo>
                <a:lnTo>
                  <a:pt x="10057" y="1927"/>
                </a:lnTo>
                <a:lnTo>
                  <a:pt x="10748" y="1655"/>
                </a:lnTo>
                <a:lnTo>
                  <a:pt x="11440" y="1408"/>
                </a:lnTo>
                <a:lnTo>
                  <a:pt x="12181" y="1186"/>
                </a:lnTo>
                <a:lnTo>
                  <a:pt x="12923" y="1038"/>
                </a:lnTo>
                <a:lnTo>
                  <a:pt x="13664" y="889"/>
                </a:lnTo>
                <a:lnTo>
                  <a:pt x="14430" y="791"/>
                </a:lnTo>
                <a:lnTo>
                  <a:pt x="15196" y="741"/>
                </a:lnTo>
                <a:lnTo>
                  <a:pt x="15986" y="717"/>
                </a:lnTo>
                <a:close/>
                <a:moveTo>
                  <a:pt x="15986" y="0"/>
                </a:moveTo>
                <a:lnTo>
                  <a:pt x="15171" y="25"/>
                </a:lnTo>
                <a:lnTo>
                  <a:pt x="14356" y="99"/>
                </a:lnTo>
                <a:lnTo>
                  <a:pt x="13565" y="198"/>
                </a:lnTo>
                <a:lnTo>
                  <a:pt x="12774" y="346"/>
                </a:lnTo>
                <a:lnTo>
                  <a:pt x="12008" y="519"/>
                </a:lnTo>
                <a:lnTo>
                  <a:pt x="11243" y="741"/>
                </a:lnTo>
                <a:lnTo>
                  <a:pt x="10501" y="988"/>
                </a:lnTo>
                <a:lnTo>
                  <a:pt x="9760" y="1260"/>
                </a:lnTo>
                <a:lnTo>
                  <a:pt x="9068" y="1581"/>
                </a:lnTo>
                <a:lnTo>
                  <a:pt x="8376" y="1952"/>
                </a:lnTo>
                <a:lnTo>
                  <a:pt x="7709" y="2323"/>
                </a:lnTo>
                <a:lnTo>
                  <a:pt x="7067" y="2743"/>
                </a:lnTo>
                <a:lnTo>
                  <a:pt x="6424" y="3187"/>
                </a:lnTo>
                <a:lnTo>
                  <a:pt x="5831" y="3657"/>
                </a:lnTo>
                <a:lnTo>
                  <a:pt x="5238" y="4176"/>
                </a:lnTo>
                <a:lnTo>
                  <a:pt x="4695" y="4695"/>
                </a:lnTo>
                <a:lnTo>
                  <a:pt x="4151" y="5263"/>
                </a:lnTo>
                <a:lnTo>
                  <a:pt x="3657" y="5831"/>
                </a:lnTo>
                <a:lnTo>
                  <a:pt x="3188" y="6449"/>
                </a:lnTo>
                <a:lnTo>
                  <a:pt x="2743" y="7067"/>
                </a:lnTo>
                <a:lnTo>
                  <a:pt x="2323" y="7709"/>
                </a:lnTo>
                <a:lnTo>
                  <a:pt x="1928" y="8376"/>
                </a:lnTo>
                <a:lnTo>
                  <a:pt x="1582" y="9068"/>
                </a:lnTo>
                <a:lnTo>
                  <a:pt x="1260" y="9784"/>
                </a:lnTo>
                <a:lnTo>
                  <a:pt x="964" y="10501"/>
                </a:lnTo>
                <a:lnTo>
                  <a:pt x="717" y="11242"/>
                </a:lnTo>
                <a:lnTo>
                  <a:pt x="495" y="12008"/>
                </a:lnTo>
                <a:lnTo>
                  <a:pt x="322" y="12774"/>
                </a:lnTo>
                <a:lnTo>
                  <a:pt x="173" y="13565"/>
                </a:lnTo>
                <a:lnTo>
                  <a:pt x="74" y="14355"/>
                </a:lnTo>
                <a:lnTo>
                  <a:pt x="25" y="15171"/>
                </a:lnTo>
                <a:lnTo>
                  <a:pt x="0" y="16011"/>
                </a:lnTo>
                <a:lnTo>
                  <a:pt x="25" y="16826"/>
                </a:lnTo>
                <a:lnTo>
                  <a:pt x="74" y="17642"/>
                </a:lnTo>
                <a:lnTo>
                  <a:pt x="173" y="18432"/>
                </a:lnTo>
                <a:lnTo>
                  <a:pt x="322" y="19223"/>
                </a:lnTo>
                <a:lnTo>
                  <a:pt x="495" y="19989"/>
                </a:lnTo>
                <a:lnTo>
                  <a:pt x="717" y="20755"/>
                </a:lnTo>
                <a:lnTo>
                  <a:pt x="964" y="21496"/>
                </a:lnTo>
                <a:lnTo>
                  <a:pt x="1260" y="22213"/>
                </a:lnTo>
                <a:lnTo>
                  <a:pt x="1582" y="22929"/>
                </a:lnTo>
                <a:lnTo>
                  <a:pt x="1928" y="23621"/>
                </a:lnTo>
                <a:lnTo>
                  <a:pt x="2323" y="24288"/>
                </a:lnTo>
                <a:lnTo>
                  <a:pt x="2743" y="24931"/>
                </a:lnTo>
                <a:lnTo>
                  <a:pt x="3188" y="25548"/>
                </a:lnTo>
                <a:lnTo>
                  <a:pt x="3657" y="26166"/>
                </a:lnTo>
                <a:lnTo>
                  <a:pt x="4151" y="26734"/>
                </a:lnTo>
                <a:lnTo>
                  <a:pt x="4695" y="27303"/>
                </a:lnTo>
                <a:lnTo>
                  <a:pt x="5238" y="27821"/>
                </a:lnTo>
                <a:lnTo>
                  <a:pt x="5831" y="28340"/>
                </a:lnTo>
                <a:lnTo>
                  <a:pt x="6424" y="28810"/>
                </a:lnTo>
                <a:lnTo>
                  <a:pt x="7067" y="29254"/>
                </a:lnTo>
                <a:lnTo>
                  <a:pt x="7709" y="29675"/>
                </a:lnTo>
                <a:lnTo>
                  <a:pt x="8376" y="30045"/>
                </a:lnTo>
                <a:lnTo>
                  <a:pt x="9068" y="30416"/>
                </a:lnTo>
                <a:lnTo>
                  <a:pt x="9760" y="30737"/>
                </a:lnTo>
                <a:lnTo>
                  <a:pt x="10501" y="31009"/>
                </a:lnTo>
                <a:lnTo>
                  <a:pt x="11243" y="31281"/>
                </a:lnTo>
                <a:lnTo>
                  <a:pt x="12008" y="31478"/>
                </a:lnTo>
                <a:lnTo>
                  <a:pt x="12774" y="31651"/>
                </a:lnTo>
                <a:lnTo>
                  <a:pt x="13565" y="31799"/>
                </a:lnTo>
                <a:lnTo>
                  <a:pt x="14356" y="31898"/>
                </a:lnTo>
                <a:lnTo>
                  <a:pt x="15171" y="31972"/>
                </a:lnTo>
                <a:lnTo>
                  <a:pt x="15986" y="31997"/>
                </a:lnTo>
                <a:lnTo>
                  <a:pt x="16802" y="31972"/>
                </a:lnTo>
                <a:lnTo>
                  <a:pt x="17617" y="31898"/>
                </a:lnTo>
                <a:lnTo>
                  <a:pt x="18433" y="31799"/>
                </a:lnTo>
                <a:lnTo>
                  <a:pt x="19199" y="31651"/>
                </a:lnTo>
                <a:lnTo>
                  <a:pt x="19989" y="31478"/>
                </a:lnTo>
                <a:lnTo>
                  <a:pt x="20730" y="31281"/>
                </a:lnTo>
                <a:lnTo>
                  <a:pt x="21472" y="31009"/>
                </a:lnTo>
                <a:lnTo>
                  <a:pt x="22213" y="30737"/>
                </a:lnTo>
                <a:lnTo>
                  <a:pt x="22905" y="30416"/>
                </a:lnTo>
                <a:lnTo>
                  <a:pt x="23597" y="30045"/>
                </a:lnTo>
                <a:lnTo>
                  <a:pt x="24264" y="29675"/>
                </a:lnTo>
                <a:lnTo>
                  <a:pt x="24931" y="29254"/>
                </a:lnTo>
                <a:lnTo>
                  <a:pt x="25549" y="28810"/>
                </a:lnTo>
                <a:lnTo>
                  <a:pt x="26166" y="28340"/>
                </a:lnTo>
                <a:lnTo>
                  <a:pt x="26735" y="27821"/>
                </a:lnTo>
                <a:lnTo>
                  <a:pt x="27303" y="27303"/>
                </a:lnTo>
                <a:lnTo>
                  <a:pt x="27822" y="26734"/>
                </a:lnTo>
                <a:lnTo>
                  <a:pt x="28316" y="26166"/>
                </a:lnTo>
                <a:lnTo>
                  <a:pt x="28810" y="25548"/>
                </a:lnTo>
                <a:lnTo>
                  <a:pt x="29255" y="24931"/>
                </a:lnTo>
                <a:lnTo>
                  <a:pt x="29650" y="24288"/>
                </a:lnTo>
                <a:lnTo>
                  <a:pt x="30045" y="23621"/>
                </a:lnTo>
                <a:lnTo>
                  <a:pt x="30391" y="22929"/>
                </a:lnTo>
                <a:lnTo>
                  <a:pt x="30713" y="22213"/>
                </a:lnTo>
                <a:lnTo>
                  <a:pt x="31009" y="21496"/>
                </a:lnTo>
                <a:lnTo>
                  <a:pt x="31256" y="20755"/>
                </a:lnTo>
                <a:lnTo>
                  <a:pt x="31478" y="19989"/>
                </a:lnTo>
                <a:lnTo>
                  <a:pt x="31651" y="19223"/>
                </a:lnTo>
                <a:lnTo>
                  <a:pt x="31800" y="18432"/>
                </a:lnTo>
                <a:lnTo>
                  <a:pt x="31899" y="17642"/>
                </a:lnTo>
                <a:lnTo>
                  <a:pt x="31948" y="16826"/>
                </a:lnTo>
                <a:lnTo>
                  <a:pt x="31973" y="16011"/>
                </a:lnTo>
                <a:lnTo>
                  <a:pt x="31948" y="15171"/>
                </a:lnTo>
                <a:lnTo>
                  <a:pt x="31899" y="14355"/>
                </a:lnTo>
                <a:lnTo>
                  <a:pt x="31800" y="13565"/>
                </a:lnTo>
                <a:lnTo>
                  <a:pt x="31651" y="12774"/>
                </a:lnTo>
                <a:lnTo>
                  <a:pt x="31478" y="12008"/>
                </a:lnTo>
                <a:lnTo>
                  <a:pt x="31256" y="11242"/>
                </a:lnTo>
                <a:lnTo>
                  <a:pt x="31009" y="10501"/>
                </a:lnTo>
                <a:lnTo>
                  <a:pt x="30713" y="9784"/>
                </a:lnTo>
                <a:lnTo>
                  <a:pt x="30391" y="9068"/>
                </a:lnTo>
                <a:lnTo>
                  <a:pt x="30045" y="8376"/>
                </a:lnTo>
                <a:lnTo>
                  <a:pt x="29650" y="7709"/>
                </a:lnTo>
                <a:lnTo>
                  <a:pt x="29255" y="7067"/>
                </a:lnTo>
                <a:lnTo>
                  <a:pt x="28810" y="6449"/>
                </a:lnTo>
                <a:lnTo>
                  <a:pt x="28316" y="5831"/>
                </a:lnTo>
                <a:lnTo>
                  <a:pt x="27822" y="5263"/>
                </a:lnTo>
                <a:lnTo>
                  <a:pt x="27303" y="4695"/>
                </a:lnTo>
                <a:lnTo>
                  <a:pt x="26735" y="4176"/>
                </a:lnTo>
                <a:lnTo>
                  <a:pt x="26166" y="3657"/>
                </a:lnTo>
                <a:lnTo>
                  <a:pt x="25549" y="3187"/>
                </a:lnTo>
                <a:lnTo>
                  <a:pt x="24931" y="2743"/>
                </a:lnTo>
                <a:lnTo>
                  <a:pt x="24264" y="2323"/>
                </a:lnTo>
                <a:lnTo>
                  <a:pt x="23597" y="1952"/>
                </a:lnTo>
                <a:lnTo>
                  <a:pt x="22905" y="1581"/>
                </a:lnTo>
                <a:lnTo>
                  <a:pt x="22213" y="1260"/>
                </a:lnTo>
                <a:lnTo>
                  <a:pt x="21472" y="988"/>
                </a:lnTo>
                <a:lnTo>
                  <a:pt x="20730" y="741"/>
                </a:lnTo>
                <a:lnTo>
                  <a:pt x="19989" y="519"/>
                </a:lnTo>
                <a:lnTo>
                  <a:pt x="19199" y="346"/>
                </a:lnTo>
                <a:lnTo>
                  <a:pt x="18433" y="198"/>
                </a:lnTo>
                <a:lnTo>
                  <a:pt x="17617" y="99"/>
                </a:lnTo>
                <a:lnTo>
                  <a:pt x="16802" y="25"/>
                </a:lnTo>
                <a:lnTo>
                  <a:pt x="159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"/>
          <p:cNvSpPr/>
          <p:nvPr/>
        </p:nvSpPr>
        <p:spPr>
          <a:xfrm>
            <a:off x="7002666" y="1355200"/>
            <a:ext cx="53802" cy="53802"/>
          </a:xfrm>
          <a:custGeom>
            <a:rect b="b" l="l" r="r" t="t"/>
            <a:pathLst>
              <a:path extrusionOk="0" h="1558" w="1558">
                <a:moveTo>
                  <a:pt x="618" y="1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7"/>
                </a:lnTo>
                <a:lnTo>
                  <a:pt x="50" y="470"/>
                </a:lnTo>
                <a:lnTo>
                  <a:pt x="1" y="618"/>
                </a:lnTo>
                <a:lnTo>
                  <a:pt x="1" y="767"/>
                </a:lnTo>
                <a:lnTo>
                  <a:pt x="1" y="940"/>
                </a:lnTo>
                <a:lnTo>
                  <a:pt x="50" y="1088"/>
                </a:lnTo>
                <a:lnTo>
                  <a:pt x="124" y="1211"/>
                </a:lnTo>
                <a:lnTo>
                  <a:pt x="223" y="1335"/>
                </a:lnTo>
                <a:lnTo>
                  <a:pt x="346" y="1434"/>
                </a:lnTo>
                <a:lnTo>
                  <a:pt x="470" y="1508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8"/>
                </a:lnTo>
                <a:lnTo>
                  <a:pt x="1211" y="1434"/>
                </a:lnTo>
                <a:lnTo>
                  <a:pt x="1335" y="1335"/>
                </a:lnTo>
                <a:lnTo>
                  <a:pt x="1434" y="1211"/>
                </a:lnTo>
                <a:lnTo>
                  <a:pt x="1508" y="1088"/>
                </a:lnTo>
                <a:lnTo>
                  <a:pt x="1557" y="940"/>
                </a:lnTo>
                <a:lnTo>
                  <a:pt x="1557" y="767"/>
                </a:lnTo>
                <a:lnTo>
                  <a:pt x="1557" y="618"/>
                </a:lnTo>
                <a:lnTo>
                  <a:pt x="1508" y="470"/>
                </a:lnTo>
                <a:lnTo>
                  <a:pt x="1434" y="347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8736481" y="1587299"/>
            <a:ext cx="53767" cy="53767"/>
          </a:xfrm>
          <a:custGeom>
            <a:rect b="b" l="l" r="r" t="t"/>
            <a:pathLst>
              <a:path extrusionOk="0" h="1557" w="1557">
                <a:moveTo>
                  <a:pt x="618" y="0"/>
                </a:moveTo>
                <a:lnTo>
                  <a:pt x="470" y="50"/>
                </a:lnTo>
                <a:lnTo>
                  <a:pt x="346" y="124"/>
                </a:lnTo>
                <a:lnTo>
                  <a:pt x="223" y="223"/>
                </a:lnTo>
                <a:lnTo>
                  <a:pt x="124" y="346"/>
                </a:lnTo>
                <a:lnTo>
                  <a:pt x="50" y="470"/>
                </a:lnTo>
                <a:lnTo>
                  <a:pt x="0" y="618"/>
                </a:lnTo>
                <a:lnTo>
                  <a:pt x="0" y="791"/>
                </a:lnTo>
                <a:lnTo>
                  <a:pt x="0" y="939"/>
                </a:lnTo>
                <a:lnTo>
                  <a:pt x="50" y="1087"/>
                </a:lnTo>
                <a:lnTo>
                  <a:pt x="124" y="1211"/>
                </a:lnTo>
                <a:lnTo>
                  <a:pt x="223" y="1334"/>
                </a:lnTo>
                <a:lnTo>
                  <a:pt x="346" y="1433"/>
                </a:lnTo>
                <a:lnTo>
                  <a:pt x="470" y="1507"/>
                </a:lnTo>
                <a:lnTo>
                  <a:pt x="618" y="1557"/>
                </a:lnTo>
                <a:lnTo>
                  <a:pt x="939" y="1557"/>
                </a:lnTo>
                <a:lnTo>
                  <a:pt x="1088" y="1507"/>
                </a:lnTo>
                <a:lnTo>
                  <a:pt x="1211" y="1433"/>
                </a:lnTo>
                <a:lnTo>
                  <a:pt x="1335" y="1334"/>
                </a:lnTo>
                <a:lnTo>
                  <a:pt x="1433" y="1211"/>
                </a:lnTo>
                <a:lnTo>
                  <a:pt x="1508" y="1087"/>
                </a:lnTo>
                <a:lnTo>
                  <a:pt x="1557" y="939"/>
                </a:lnTo>
                <a:lnTo>
                  <a:pt x="1557" y="791"/>
                </a:lnTo>
                <a:lnTo>
                  <a:pt x="1557" y="618"/>
                </a:lnTo>
                <a:lnTo>
                  <a:pt x="1508" y="470"/>
                </a:lnTo>
                <a:lnTo>
                  <a:pt x="1433" y="346"/>
                </a:lnTo>
                <a:lnTo>
                  <a:pt x="1335" y="223"/>
                </a:lnTo>
                <a:lnTo>
                  <a:pt x="1211" y="124"/>
                </a:lnTo>
                <a:lnTo>
                  <a:pt x="1088" y="50"/>
                </a:lnTo>
                <a:lnTo>
                  <a:pt x="9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8"/>
          <p:cNvSpPr/>
          <p:nvPr/>
        </p:nvSpPr>
        <p:spPr>
          <a:xfrm>
            <a:off x="6798746" y="479779"/>
            <a:ext cx="175805" cy="175770"/>
          </a:xfrm>
          <a:custGeom>
            <a:rect b="b" l="l" r="r" t="t"/>
            <a:pathLst>
              <a:path extrusionOk="0" h="5090" w="5091">
                <a:moveTo>
                  <a:pt x="4052" y="0"/>
                </a:moveTo>
                <a:lnTo>
                  <a:pt x="3879" y="49"/>
                </a:lnTo>
                <a:lnTo>
                  <a:pt x="3731" y="148"/>
                </a:lnTo>
                <a:lnTo>
                  <a:pt x="3583" y="247"/>
                </a:lnTo>
                <a:lnTo>
                  <a:pt x="272" y="3583"/>
                </a:lnTo>
                <a:lnTo>
                  <a:pt x="149" y="3706"/>
                </a:lnTo>
                <a:lnTo>
                  <a:pt x="74" y="3879"/>
                </a:lnTo>
                <a:lnTo>
                  <a:pt x="25" y="4027"/>
                </a:lnTo>
                <a:lnTo>
                  <a:pt x="0" y="4200"/>
                </a:lnTo>
                <a:lnTo>
                  <a:pt x="25" y="4373"/>
                </a:lnTo>
                <a:lnTo>
                  <a:pt x="74" y="4522"/>
                </a:lnTo>
                <a:lnTo>
                  <a:pt x="149" y="4695"/>
                </a:lnTo>
                <a:lnTo>
                  <a:pt x="272" y="4818"/>
                </a:lnTo>
                <a:lnTo>
                  <a:pt x="396" y="4942"/>
                </a:lnTo>
                <a:lnTo>
                  <a:pt x="544" y="5016"/>
                </a:lnTo>
                <a:lnTo>
                  <a:pt x="717" y="5065"/>
                </a:lnTo>
                <a:lnTo>
                  <a:pt x="890" y="5090"/>
                </a:lnTo>
                <a:lnTo>
                  <a:pt x="1063" y="5065"/>
                </a:lnTo>
                <a:lnTo>
                  <a:pt x="1211" y="5016"/>
                </a:lnTo>
                <a:lnTo>
                  <a:pt x="1359" y="4942"/>
                </a:lnTo>
                <a:lnTo>
                  <a:pt x="1507" y="4818"/>
                </a:lnTo>
                <a:lnTo>
                  <a:pt x="4843" y="1507"/>
                </a:lnTo>
                <a:lnTo>
                  <a:pt x="4942" y="1359"/>
                </a:lnTo>
                <a:lnTo>
                  <a:pt x="5041" y="1211"/>
                </a:lnTo>
                <a:lnTo>
                  <a:pt x="5065" y="1038"/>
                </a:lnTo>
                <a:lnTo>
                  <a:pt x="5090" y="865"/>
                </a:lnTo>
                <a:lnTo>
                  <a:pt x="5065" y="717"/>
                </a:lnTo>
                <a:lnTo>
                  <a:pt x="5041" y="544"/>
                </a:lnTo>
                <a:lnTo>
                  <a:pt x="4942" y="395"/>
                </a:lnTo>
                <a:lnTo>
                  <a:pt x="4843" y="247"/>
                </a:lnTo>
                <a:lnTo>
                  <a:pt x="4695" y="148"/>
                </a:lnTo>
                <a:lnTo>
                  <a:pt x="4547" y="49"/>
                </a:lnTo>
                <a:lnTo>
                  <a:pt x="43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"/>
          <p:cNvSpPr/>
          <p:nvPr/>
        </p:nvSpPr>
        <p:spPr>
          <a:xfrm>
            <a:off x="6798746" y="479779"/>
            <a:ext cx="175805" cy="175770"/>
          </a:xfrm>
          <a:custGeom>
            <a:rect b="b" l="l" r="r" t="t"/>
            <a:pathLst>
              <a:path extrusionOk="0" h="5090" w="5091">
                <a:moveTo>
                  <a:pt x="717" y="0"/>
                </a:moveTo>
                <a:lnTo>
                  <a:pt x="544" y="49"/>
                </a:lnTo>
                <a:lnTo>
                  <a:pt x="396" y="148"/>
                </a:lnTo>
                <a:lnTo>
                  <a:pt x="272" y="247"/>
                </a:lnTo>
                <a:lnTo>
                  <a:pt x="149" y="395"/>
                </a:lnTo>
                <a:lnTo>
                  <a:pt x="74" y="544"/>
                </a:lnTo>
                <a:lnTo>
                  <a:pt x="25" y="717"/>
                </a:lnTo>
                <a:lnTo>
                  <a:pt x="0" y="865"/>
                </a:lnTo>
                <a:lnTo>
                  <a:pt x="25" y="1038"/>
                </a:lnTo>
                <a:lnTo>
                  <a:pt x="74" y="1211"/>
                </a:lnTo>
                <a:lnTo>
                  <a:pt x="149" y="1359"/>
                </a:lnTo>
                <a:lnTo>
                  <a:pt x="272" y="1507"/>
                </a:lnTo>
                <a:lnTo>
                  <a:pt x="3583" y="4818"/>
                </a:lnTo>
                <a:lnTo>
                  <a:pt x="3731" y="4942"/>
                </a:lnTo>
                <a:lnTo>
                  <a:pt x="3879" y="5016"/>
                </a:lnTo>
                <a:lnTo>
                  <a:pt x="4052" y="5065"/>
                </a:lnTo>
                <a:lnTo>
                  <a:pt x="4201" y="5090"/>
                </a:lnTo>
                <a:lnTo>
                  <a:pt x="4374" y="5065"/>
                </a:lnTo>
                <a:lnTo>
                  <a:pt x="4547" y="5016"/>
                </a:lnTo>
                <a:lnTo>
                  <a:pt x="4695" y="4942"/>
                </a:lnTo>
                <a:lnTo>
                  <a:pt x="4843" y="4818"/>
                </a:lnTo>
                <a:lnTo>
                  <a:pt x="4942" y="4695"/>
                </a:lnTo>
                <a:lnTo>
                  <a:pt x="5041" y="4522"/>
                </a:lnTo>
                <a:lnTo>
                  <a:pt x="5065" y="4373"/>
                </a:lnTo>
                <a:lnTo>
                  <a:pt x="5090" y="4200"/>
                </a:lnTo>
                <a:lnTo>
                  <a:pt x="5065" y="4027"/>
                </a:lnTo>
                <a:lnTo>
                  <a:pt x="5041" y="3879"/>
                </a:lnTo>
                <a:lnTo>
                  <a:pt x="4942" y="3706"/>
                </a:lnTo>
                <a:lnTo>
                  <a:pt x="4843" y="3583"/>
                </a:lnTo>
                <a:lnTo>
                  <a:pt x="1507" y="247"/>
                </a:lnTo>
                <a:lnTo>
                  <a:pt x="1359" y="148"/>
                </a:lnTo>
                <a:lnTo>
                  <a:pt x="1211" y="49"/>
                </a:lnTo>
                <a:lnTo>
                  <a:pt x="10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8"/>
          <p:cNvSpPr/>
          <p:nvPr/>
        </p:nvSpPr>
        <p:spPr>
          <a:xfrm flipH="1">
            <a:off x="-1402150" y="3870665"/>
            <a:ext cx="2145919" cy="2145055"/>
          </a:xfrm>
          <a:custGeom>
            <a:rect b="b" l="l" r="r" t="t"/>
            <a:pathLst>
              <a:path extrusionOk="0" h="62117" w="62142">
                <a:moveTo>
                  <a:pt x="31059" y="692"/>
                </a:moveTo>
                <a:lnTo>
                  <a:pt x="31849" y="717"/>
                </a:lnTo>
                <a:lnTo>
                  <a:pt x="32640" y="742"/>
                </a:lnTo>
                <a:lnTo>
                  <a:pt x="33406" y="791"/>
                </a:lnTo>
                <a:lnTo>
                  <a:pt x="34172" y="865"/>
                </a:lnTo>
                <a:lnTo>
                  <a:pt x="34938" y="940"/>
                </a:lnTo>
                <a:lnTo>
                  <a:pt x="35679" y="1038"/>
                </a:lnTo>
                <a:lnTo>
                  <a:pt x="36445" y="1162"/>
                </a:lnTo>
                <a:lnTo>
                  <a:pt x="37186" y="1310"/>
                </a:lnTo>
                <a:lnTo>
                  <a:pt x="37927" y="1483"/>
                </a:lnTo>
                <a:lnTo>
                  <a:pt x="38644" y="1656"/>
                </a:lnTo>
                <a:lnTo>
                  <a:pt x="39361" y="1854"/>
                </a:lnTo>
                <a:lnTo>
                  <a:pt x="40077" y="2076"/>
                </a:lnTo>
                <a:lnTo>
                  <a:pt x="40794" y="2299"/>
                </a:lnTo>
                <a:lnTo>
                  <a:pt x="41510" y="2546"/>
                </a:lnTo>
                <a:lnTo>
                  <a:pt x="42202" y="2817"/>
                </a:lnTo>
                <a:lnTo>
                  <a:pt x="42869" y="3089"/>
                </a:lnTo>
                <a:lnTo>
                  <a:pt x="43561" y="3386"/>
                </a:lnTo>
                <a:lnTo>
                  <a:pt x="44228" y="3707"/>
                </a:lnTo>
                <a:lnTo>
                  <a:pt x="44870" y="4028"/>
                </a:lnTo>
                <a:lnTo>
                  <a:pt x="45538" y="4374"/>
                </a:lnTo>
                <a:lnTo>
                  <a:pt x="46180" y="4720"/>
                </a:lnTo>
                <a:lnTo>
                  <a:pt x="46798" y="5091"/>
                </a:lnTo>
                <a:lnTo>
                  <a:pt x="47415" y="5486"/>
                </a:lnTo>
                <a:lnTo>
                  <a:pt x="48033" y="5881"/>
                </a:lnTo>
                <a:lnTo>
                  <a:pt x="48626" y="6301"/>
                </a:lnTo>
                <a:lnTo>
                  <a:pt x="49219" y="6746"/>
                </a:lnTo>
                <a:lnTo>
                  <a:pt x="49812" y="7191"/>
                </a:lnTo>
                <a:lnTo>
                  <a:pt x="50380" y="7635"/>
                </a:lnTo>
                <a:lnTo>
                  <a:pt x="50924" y="8105"/>
                </a:lnTo>
                <a:lnTo>
                  <a:pt x="51468" y="8599"/>
                </a:lnTo>
                <a:lnTo>
                  <a:pt x="52011" y="9093"/>
                </a:lnTo>
                <a:lnTo>
                  <a:pt x="52530" y="9612"/>
                </a:lnTo>
                <a:lnTo>
                  <a:pt x="53049" y="10131"/>
                </a:lnTo>
                <a:lnTo>
                  <a:pt x="53543" y="10650"/>
                </a:lnTo>
                <a:lnTo>
                  <a:pt x="54012" y="11193"/>
                </a:lnTo>
                <a:lnTo>
                  <a:pt x="54482" y="11762"/>
                </a:lnTo>
                <a:lnTo>
                  <a:pt x="54951" y="12330"/>
                </a:lnTo>
                <a:lnTo>
                  <a:pt x="55396" y="12898"/>
                </a:lnTo>
                <a:lnTo>
                  <a:pt x="55816" y="13491"/>
                </a:lnTo>
                <a:lnTo>
                  <a:pt x="56236" y="14084"/>
                </a:lnTo>
                <a:lnTo>
                  <a:pt x="56632" y="14702"/>
                </a:lnTo>
                <a:lnTo>
                  <a:pt x="57027" y="15320"/>
                </a:lnTo>
                <a:lnTo>
                  <a:pt x="57397" y="15962"/>
                </a:lnTo>
                <a:lnTo>
                  <a:pt x="57768" y="16605"/>
                </a:lnTo>
                <a:lnTo>
                  <a:pt x="58114" y="17247"/>
                </a:lnTo>
                <a:lnTo>
                  <a:pt x="58435" y="17914"/>
                </a:lnTo>
                <a:lnTo>
                  <a:pt x="58732" y="18581"/>
                </a:lnTo>
                <a:lnTo>
                  <a:pt x="59028" y="19248"/>
                </a:lnTo>
                <a:lnTo>
                  <a:pt x="59325" y="19940"/>
                </a:lnTo>
                <a:lnTo>
                  <a:pt x="59596" y="20632"/>
                </a:lnTo>
                <a:lnTo>
                  <a:pt x="59844" y="21324"/>
                </a:lnTo>
                <a:lnTo>
                  <a:pt x="60066" y="22040"/>
                </a:lnTo>
                <a:lnTo>
                  <a:pt x="60288" y="22757"/>
                </a:lnTo>
                <a:lnTo>
                  <a:pt x="60461" y="23473"/>
                </a:lnTo>
                <a:lnTo>
                  <a:pt x="60659" y="24215"/>
                </a:lnTo>
                <a:lnTo>
                  <a:pt x="60807" y="24956"/>
                </a:lnTo>
                <a:lnTo>
                  <a:pt x="60955" y="25697"/>
                </a:lnTo>
                <a:lnTo>
                  <a:pt x="61079" y="26438"/>
                </a:lnTo>
                <a:lnTo>
                  <a:pt x="61178" y="27204"/>
                </a:lnTo>
                <a:lnTo>
                  <a:pt x="61277" y="27970"/>
                </a:lnTo>
                <a:lnTo>
                  <a:pt x="61351" y="28736"/>
                </a:lnTo>
                <a:lnTo>
                  <a:pt x="61400" y="29502"/>
                </a:lnTo>
                <a:lnTo>
                  <a:pt x="61425" y="30268"/>
                </a:lnTo>
                <a:lnTo>
                  <a:pt x="61425" y="31059"/>
                </a:lnTo>
                <a:lnTo>
                  <a:pt x="61425" y="31849"/>
                </a:lnTo>
                <a:lnTo>
                  <a:pt x="61400" y="32615"/>
                </a:lnTo>
                <a:lnTo>
                  <a:pt x="61351" y="33381"/>
                </a:lnTo>
                <a:lnTo>
                  <a:pt x="61277" y="34147"/>
                </a:lnTo>
                <a:lnTo>
                  <a:pt x="61178" y="34913"/>
                </a:lnTo>
                <a:lnTo>
                  <a:pt x="61079" y="35679"/>
                </a:lnTo>
                <a:lnTo>
                  <a:pt x="60955" y="36421"/>
                </a:lnTo>
                <a:lnTo>
                  <a:pt x="60807" y="37162"/>
                </a:lnTo>
                <a:lnTo>
                  <a:pt x="60659" y="37903"/>
                </a:lnTo>
                <a:lnTo>
                  <a:pt x="60461" y="38644"/>
                </a:lnTo>
                <a:lnTo>
                  <a:pt x="60288" y="39361"/>
                </a:lnTo>
                <a:lnTo>
                  <a:pt x="60066" y="40077"/>
                </a:lnTo>
                <a:lnTo>
                  <a:pt x="59844" y="40794"/>
                </a:lnTo>
                <a:lnTo>
                  <a:pt x="59596" y="41486"/>
                </a:lnTo>
                <a:lnTo>
                  <a:pt x="59325" y="42178"/>
                </a:lnTo>
                <a:lnTo>
                  <a:pt x="59028" y="42869"/>
                </a:lnTo>
                <a:lnTo>
                  <a:pt x="58732" y="43536"/>
                </a:lnTo>
                <a:lnTo>
                  <a:pt x="58435" y="44204"/>
                </a:lnTo>
                <a:lnTo>
                  <a:pt x="58114" y="44871"/>
                </a:lnTo>
                <a:lnTo>
                  <a:pt x="57768" y="45513"/>
                </a:lnTo>
                <a:lnTo>
                  <a:pt x="57397" y="46156"/>
                </a:lnTo>
                <a:lnTo>
                  <a:pt x="57027" y="46798"/>
                </a:lnTo>
                <a:lnTo>
                  <a:pt x="56632" y="47416"/>
                </a:lnTo>
                <a:lnTo>
                  <a:pt x="56236" y="48009"/>
                </a:lnTo>
                <a:lnTo>
                  <a:pt x="55816" y="48626"/>
                </a:lnTo>
                <a:lnTo>
                  <a:pt x="55396" y="49219"/>
                </a:lnTo>
                <a:lnTo>
                  <a:pt x="54951" y="49788"/>
                </a:lnTo>
                <a:lnTo>
                  <a:pt x="54482" y="50356"/>
                </a:lnTo>
                <a:lnTo>
                  <a:pt x="54012" y="50924"/>
                </a:lnTo>
                <a:lnTo>
                  <a:pt x="53543" y="51468"/>
                </a:lnTo>
                <a:lnTo>
                  <a:pt x="53049" y="51987"/>
                </a:lnTo>
                <a:lnTo>
                  <a:pt x="52530" y="52506"/>
                </a:lnTo>
                <a:lnTo>
                  <a:pt x="52011" y="53024"/>
                </a:lnTo>
                <a:lnTo>
                  <a:pt x="51468" y="53519"/>
                </a:lnTo>
                <a:lnTo>
                  <a:pt x="50924" y="54013"/>
                </a:lnTo>
                <a:lnTo>
                  <a:pt x="50380" y="54482"/>
                </a:lnTo>
                <a:lnTo>
                  <a:pt x="49812" y="54927"/>
                </a:lnTo>
                <a:lnTo>
                  <a:pt x="49219" y="55372"/>
                </a:lnTo>
                <a:lnTo>
                  <a:pt x="48626" y="55816"/>
                </a:lnTo>
                <a:lnTo>
                  <a:pt x="48033" y="56236"/>
                </a:lnTo>
                <a:lnTo>
                  <a:pt x="47415" y="56632"/>
                </a:lnTo>
                <a:lnTo>
                  <a:pt x="46798" y="57027"/>
                </a:lnTo>
                <a:lnTo>
                  <a:pt x="46180" y="57398"/>
                </a:lnTo>
                <a:lnTo>
                  <a:pt x="45538" y="57744"/>
                </a:lnTo>
                <a:lnTo>
                  <a:pt x="44870" y="58090"/>
                </a:lnTo>
                <a:lnTo>
                  <a:pt x="44228" y="58411"/>
                </a:lnTo>
                <a:lnTo>
                  <a:pt x="43561" y="58732"/>
                </a:lnTo>
                <a:lnTo>
                  <a:pt x="42869" y="59028"/>
                </a:lnTo>
                <a:lnTo>
                  <a:pt x="42202" y="59300"/>
                </a:lnTo>
                <a:lnTo>
                  <a:pt x="41510" y="59572"/>
                </a:lnTo>
                <a:lnTo>
                  <a:pt x="40794" y="59819"/>
                </a:lnTo>
                <a:lnTo>
                  <a:pt x="40077" y="60042"/>
                </a:lnTo>
                <a:lnTo>
                  <a:pt x="39361" y="60264"/>
                </a:lnTo>
                <a:lnTo>
                  <a:pt x="38644" y="60462"/>
                </a:lnTo>
                <a:lnTo>
                  <a:pt x="37927" y="60635"/>
                </a:lnTo>
                <a:lnTo>
                  <a:pt x="37186" y="60807"/>
                </a:lnTo>
                <a:lnTo>
                  <a:pt x="36445" y="60931"/>
                </a:lnTo>
                <a:lnTo>
                  <a:pt x="35679" y="61055"/>
                </a:lnTo>
                <a:lnTo>
                  <a:pt x="34938" y="61178"/>
                </a:lnTo>
                <a:lnTo>
                  <a:pt x="34172" y="61252"/>
                </a:lnTo>
                <a:lnTo>
                  <a:pt x="33406" y="61326"/>
                </a:lnTo>
                <a:lnTo>
                  <a:pt x="32640" y="61376"/>
                </a:lnTo>
                <a:lnTo>
                  <a:pt x="31849" y="61400"/>
                </a:lnTo>
                <a:lnTo>
                  <a:pt x="31059" y="61425"/>
                </a:lnTo>
                <a:lnTo>
                  <a:pt x="30293" y="61400"/>
                </a:lnTo>
                <a:lnTo>
                  <a:pt x="29502" y="61376"/>
                </a:lnTo>
                <a:lnTo>
                  <a:pt x="28736" y="61326"/>
                </a:lnTo>
                <a:lnTo>
                  <a:pt x="27970" y="61252"/>
                </a:lnTo>
                <a:lnTo>
                  <a:pt x="27204" y="61178"/>
                </a:lnTo>
                <a:lnTo>
                  <a:pt x="26463" y="61055"/>
                </a:lnTo>
                <a:lnTo>
                  <a:pt x="25697" y="60931"/>
                </a:lnTo>
                <a:lnTo>
                  <a:pt x="24956" y="60807"/>
                </a:lnTo>
                <a:lnTo>
                  <a:pt x="24214" y="60635"/>
                </a:lnTo>
                <a:lnTo>
                  <a:pt x="23498" y="60462"/>
                </a:lnTo>
                <a:lnTo>
                  <a:pt x="22757" y="60264"/>
                </a:lnTo>
                <a:lnTo>
                  <a:pt x="22065" y="60042"/>
                </a:lnTo>
                <a:lnTo>
                  <a:pt x="21348" y="59819"/>
                </a:lnTo>
                <a:lnTo>
                  <a:pt x="20632" y="59572"/>
                </a:lnTo>
                <a:lnTo>
                  <a:pt x="19940" y="59300"/>
                </a:lnTo>
                <a:lnTo>
                  <a:pt x="19273" y="59028"/>
                </a:lnTo>
                <a:lnTo>
                  <a:pt x="18581" y="58732"/>
                </a:lnTo>
                <a:lnTo>
                  <a:pt x="17914" y="58411"/>
                </a:lnTo>
                <a:lnTo>
                  <a:pt x="17272" y="58090"/>
                </a:lnTo>
                <a:lnTo>
                  <a:pt x="16604" y="57744"/>
                </a:lnTo>
                <a:lnTo>
                  <a:pt x="15962" y="57398"/>
                </a:lnTo>
                <a:lnTo>
                  <a:pt x="15344" y="57027"/>
                </a:lnTo>
                <a:lnTo>
                  <a:pt x="14727" y="56632"/>
                </a:lnTo>
                <a:lnTo>
                  <a:pt x="14109" y="56236"/>
                </a:lnTo>
                <a:lnTo>
                  <a:pt x="13516" y="55816"/>
                </a:lnTo>
                <a:lnTo>
                  <a:pt x="12923" y="55372"/>
                </a:lnTo>
                <a:lnTo>
                  <a:pt x="12330" y="54927"/>
                </a:lnTo>
                <a:lnTo>
                  <a:pt x="11762" y="54482"/>
                </a:lnTo>
                <a:lnTo>
                  <a:pt x="11218" y="54013"/>
                </a:lnTo>
                <a:lnTo>
                  <a:pt x="10674" y="53519"/>
                </a:lnTo>
                <a:lnTo>
                  <a:pt x="10131" y="53024"/>
                </a:lnTo>
                <a:lnTo>
                  <a:pt x="9612" y="52506"/>
                </a:lnTo>
                <a:lnTo>
                  <a:pt x="9093" y="51987"/>
                </a:lnTo>
                <a:lnTo>
                  <a:pt x="8599" y="51468"/>
                </a:lnTo>
                <a:lnTo>
                  <a:pt x="8130" y="50924"/>
                </a:lnTo>
                <a:lnTo>
                  <a:pt x="7660" y="50356"/>
                </a:lnTo>
                <a:lnTo>
                  <a:pt x="7191" y="49788"/>
                </a:lnTo>
                <a:lnTo>
                  <a:pt x="6746" y="49219"/>
                </a:lnTo>
                <a:lnTo>
                  <a:pt x="6326" y="48626"/>
                </a:lnTo>
                <a:lnTo>
                  <a:pt x="5906" y="48009"/>
                </a:lnTo>
                <a:lnTo>
                  <a:pt x="5510" y="47416"/>
                </a:lnTo>
                <a:lnTo>
                  <a:pt x="5115" y="46798"/>
                </a:lnTo>
                <a:lnTo>
                  <a:pt x="4745" y="46156"/>
                </a:lnTo>
                <a:lnTo>
                  <a:pt x="4374" y="45513"/>
                </a:lnTo>
                <a:lnTo>
                  <a:pt x="4028" y="44871"/>
                </a:lnTo>
                <a:lnTo>
                  <a:pt x="3707" y="44204"/>
                </a:lnTo>
                <a:lnTo>
                  <a:pt x="3386" y="43536"/>
                </a:lnTo>
                <a:lnTo>
                  <a:pt x="3089" y="42869"/>
                </a:lnTo>
                <a:lnTo>
                  <a:pt x="2817" y="42178"/>
                </a:lnTo>
                <a:lnTo>
                  <a:pt x="2545" y="41486"/>
                </a:lnTo>
                <a:lnTo>
                  <a:pt x="2298" y="40794"/>
                </a:lnTo>
                <a:lnTo>
                  <a:pt x="2076" y="40077"/>
                </a:lnTo>
                <a:lnTo>
                  <a:pt x="1854" y="39361"/>
                </a:lnTo>
                <a:lnTo>
                  <a:pt x="1681" y="38644"/>
                </a:lnTo>
                <a:lnTo>
                  <a:pt x="1483" y="37903"/>
                </a:lnTo>
                <a:lnTo>
                  <a:pt x="1335" y="37162"/>
                </a:lnTo>
                <a:lnTo>
                  <a:pt x="1187" y="36421"/>
                </a:lnTo>
                <a:lnTo>
                  <a:pt x="1063" y="35679"/>
                </a:lnTo>
                <a:lnTo>
                  <a:pt x="964" y="34913"/>
                </a:lnTo>
                <a:lnTo>
                  <a:pt x="865" y="34147"/>
                </a:lnTo>
                <a:lnTo>
                  <a:pt x="791" y="33381"/>
                </a:lnTo>
                <a:lnTo>
                  <a:pt x="742" y="32615"/>
                </a:lnTo>
                <a:lnTo>
                  <a:pt x="717" y="31849"/>
                </a:lnTo>
                <a:lnTo>
                  <a:pt x="717" y="31059"/>
                </a:lnTo>
                <a:lnTo>
                  <a:pt x="717" y="30268"/>
                </a:lnTo>
                <a:lnTo>
                  <a:pt x="742" y="29502"/>
                </a:lnTo>
                <a:lnTo>
                  <a:pt x="791" y="28736"/>
                </a:lnTo>
                <a:lnTo>
                  <a:pt x="865" y="27970"/>
                </a:lnTo>
                <a:lnTo>
                  <a:pt x="964" y="27204"/>
                </a:lnTo>
                <a:lnTo>
                  <a:pt x="1063" y="26438"/>
                </a:lnTo>
                <a:lnTo>
                  <a:pt x="1187" y="25697"/>
                </a:lnTo>
                <a:lnTo>
                  <a:pt x="1335" y="24956"/>
                </a:lnTo>
                <a:lnTo>
                  <a:pt x="1483" y="24215"/>
                </a:lnTo>
                <a:lnTo>
                  <a:pt x="1681" y="23473"/>
                </a:lnTo>
                <a:lnTo>
                  <a:pt x="1854" y="22757"/>
                </a:lnTo>
                <a:lnTo>
                  <a:pt x="2076" y="22040"/>
                </a:lnTo>
                <a:lnTo>
                  <a:pt x="2298" y="21324"/>
                </a:lnTo>
                <a:lnTo>
                  <a:pt x="2545" y="20632"/>
                </a:lnTo>
                <a:lnTo>
                  <a:pt x="2817" y="19940"/>
                </a:lnTo>
                <a:lnTo>
                  <a:pt x="3089" y="19248"/>
                </a:lnTo>
                <a:lnTo>
                  <a:pt x="3386" y="18581"/>
                </a:lnTo>
                <a:lnTo>
                  <a:pt x="3707" y="17914"/>
                </a:lnTo>
                <a:lnTo>
                  <a:pt x="4028" y="17247"/>
                </a:lnTo>
                <a:lnTo>
                  <a:pt x="4374" y="16605"/>
                </a:lnTo>
                <a:lnTo>
                  <a:pt x="4745" y="15962"/>
                </a:lnTo>
                <a:lnTo>
                  <a:pt x="5115" y="15320"/>
                </a:lnTo>
                <a:lnTo>
                  <a:pt x="5510" y="14702"/>
                </a:lnTo>
                <a:lnTo>
                  <a:pt x="5906" y="14084"/>
                </a:lnTo>
                <a:lnTo>
                  <a:pt x="6326" y="13491"/>
                </a:lnTo>
                <a:lnTo>
                  <a:pt x="6746" y="12898"/>
                </a:lnTo>
                <a:lnTo>
                  <a:pt x="7191" y="12330"/>
                </a:lnTo>
                <a:lnTo>
                  <a:pt x="7660" y="11762"/>
                </a:lnTo>
                <a:lnTo>
                  <a:pt x="8130" y="11193"/>
                </a:lnTo>
                <a:lnTo>
                  <a:pt x="8599" y="10650"/>
                </a:lnTo>
                <a:lnTo>
                  <a:pt x="9093" y="10131"/>
                </a:lnTo>
                <a:lnTo>
                  <a:pt x="9612" y="9612"/>
                </a:lnTo>
                <a:lnTo>
                  <a:pt x="10131" y="9093"/>
                </a:lnTo>
                <a:lnTo>
                  <a:pt x="10674" y="8599"/>
                </a:lnTo>
                <a:lnTo>
                  <a:pt x="11218" y="8105"/>
                </a:lnTo>
                <a:lnTo>
                  <a:pt x="11762" y="7635"/>
                </a:lnTo>
                <a:lnTo>
                  <a:pt x="12330" y="7191"/>
                </a:lnTo>
                <a:lnTo>
                  <a:pt x="12923" y="6746"/>
                </a:lnTo>
                <a:lnTo>
                  <a:pt x="13516" y="6301"/>
                </a:lnTo>
                <a:lnTo>
                  <a:pt x="14109" y="5881"/>
                </a:lnTo>
                <a:lnTo>
                  <a:pt x="14727" y="5486"/>
                </a:lnTo>
                <a:lnTo>
                  <a:pt x="15344" y="5091"/>
                </a:lnTo>
                <a:lnTo>
                  <a:pt x="15962" y="4720"/>
                </a:lnTo>
                <a:lnTo>
                  <a:pt x="16604" y="4374"/>
                </a:lnTo>
                <a:lnTo>
                  <a:pt x="17272" y="4028"/>
                </a:lnTo>
                <a:lnTo>
                  <a:pt x="17914" y="3707"/>
                </a:lnTo>
                <a:lnTo>
                  <a:pt x="18581" y="3386"/>
                </a:lnTo>
                <a:lnTo>
                  <a:pt x="19273" y="3089"/>
                </a:lnTo>
                <a:lnTo>
                  <a:pt x="19940" y="2817"/>
                </a:lnTo>
                <a:lnTo>
                  <a:pt x="20632" y="2546"/>
                </a:lnTo>
                <a:lnTo>
                  <a:pt x="21348" y="2299"/>
                </a:lnTo>
                <a:lnTo>
                  <a:pt x="22065" y="2076"/>
                </a:lnTo>
                <a:lnTo>
                  <a:pt x="22757" y="1854"/>
                </a:lnTo>
                <a:lnTo>
                  <a:pt x="23498" y="1656"/>
                </a:lnTo>
                <a:lnTo>
                  <a:pt x="24214" y="1483"/>
                </a:lnTo>
                <a:lnTo>
                  <a:pt x="24956" y="1310"/>
                </a:lnTo>
                <a:lnTo>
                  <a:pt x="25697" y="1162"/>
                </a:lnTo>
                <a:lnTo>
                  <a:pt x="26463" y="1038"/>
                </a:lnTo>
                <a:lnTo>
                  <a:pt x="27204" y="940"/>
                </a:lnTo>
                <a:lnTo>
                  <a:pt x="27970" y="865"/>
                </a:lnTo>
                <a:lnTo>
                  <a:pt x="28736" y="791"/>
                </a:lnTo>
                <a:lnTo>
                  <a:pt x="29502" y="742"/>
                </a:lnTo>
                <a:lnTo>
                  <a:pt x="30293" y="717"/>
                </a:lnTo>
                <a:lnTo>
                  <a:pt x="31059" y="692"/>
                </a:lnTo>
                <a:close/>
                <a:moveTo>
                  <a:pt x="30268" y="1"/>
                </a:moveTo>
                <a:lnTo>
                  <a:pt x="29477" y="25"/>
                </a:lnTo>
                <a:lnTo>
                  <a:pt x="28687" y="75"/>
                </a:lnTo>
                <a:lnTo>
                  <a:pt x="27896" y="149"/>
                </a:lnTo>
                <a:lnTo>
                  <a:pt x="27130" y="248"/>
                </a:lnTo>
                <a:lnTo>
                  <a:pt x="26339" y="347"/>
                </a:lnTo>
                <a:lnTo>
                  <a:pt x="25573" y="470"/>
                </a:lnTo>
                <a:lnTo>
                  <a:pt x="24807" y="618"/>
                </a:lnTo>
                <a:lnTo>
                  <a:pt x="24066" y="791"/>
                </a:lnTo>
                <a:lnTo>
                  <a:pt x="23325" y="964"/>
                </a:lnTo>
                <a:lnTo>
                  <a:pt x="22584" y="1162"/>
                </a:lnTo>
                <a:lnTo>
                  <a:pt x="21843" y="1384"/>
                </a:lnTo>
                <a:lnTo>
                  <a:pt x="21126" y="1631"/>
                </a:lnTo>
                <a:lnTo>
                  <a:pt x="20409" y="1878"/>
                </a:lnTo>
                <a:lnTo>
                  <a:pt x="19693" y="2150"/>
                </a:lnTo>
                <a:lnTo>
                  <a:pt x="19001" y="2447"/>
                </a:lnTo>
                <a:lnTo>
                  <a:pt x="18309" y="2743"/>
                </a:lnTo>
                <a:lnTo>
                  <a:pt x="17617" y="3064"/>
                </a:lnTo>
                <a:lnTo>
                  <a:pt x="16950" y="3386"/>
                </a:lnTo>
                <a:lnTo>
                  <a:pt x="16283" y="3756"/>
                </a:lnTo>
                <a:lnTo>
                  <a:pt x="15616" y="4102"/>
                </a:lnTo>
                <a:lnTo>
                  <a:pt x="14974" y="4498"/>
                </a:lnTo>
                <a:lnTo>
                  <a:pt x="14331" y="4893"/>
                </a:lnTo>
                <a:lnTo>
                  <a:pt x="13714" y="5313"/>
                </a:lnTo>
                <a:lnTo>
                  <a:pt x="13096" y="5733"/>
                </a:lnTo>
                <a:lnTo>
                  <a:pt x="12503" y="6178"/>
                </a:lnTo>
                <a:lnTo>
                  <a:pt x="11910" y="6622"/>
                </a:lnTo>
                <a:lnTo>
                  <a:pt x="11317" y="7092"/>
                </a:lnTo>
                <a:lnTo>
                  <a:pt x="10749" y="7586"/>
                </a:lnTo>
                <a:lnTo>
                  <a:pt x="10205" y="8080"/>
                </a:lnTo>
                <a:lnTo>
                  <a:pt x="9637" y="8574"/>
                </a:lnTo>
                <a:lnTo>
                  <a:pt x="9118" y="9093"/>
                </a:lnTo>
                <a:lnTo>
                  <a:pt x="8599" y="9637"/>
                </a:lnTo>
                <a:lnTo>
                  <a:pt x="8080" y="10180"/>
                </a:lnTo>
                <a:lnTo>
                  <a:pt x="7586" y="10749"/>
                </a:lnTo>
                <a:lnTo>
                  <a:pt x="7116" y="11317"/>
                </a:lnTo>
                <a:lnTo>
                  <a:pt x="6647" y="11885"/>
                </a:lnTo>
                <a:lnTo>
                  <a:pt x="6178" y="12478"/>
                </a:lnTo>
                <a:lnTo>
                  <a:pt x="5733" y="13096"/>
                </a:lnTo>
                <a:lnTo>
                  <a:pt x="5313" y="13689"/>
                </a:lnTo>
                <a:lnTo>
                  <a:pt x="4917" y="14331"/>
                </a:lnTo>
                <a:lnTo>
                  <a:pt x="4497" y="14949"/>
                </a:lnTo>
                <a:lnTo>
                  <a:pt x="4127" y="15616"/>
                </a:lnTo>
                <a:lnTo>
                  <a:pt x="3756" y="16259"/>
                </a:lnTo>
                <a:lnTo>
                  <a:pt x="3410" y="16926"/>
                </a:lnTo>
                <a:lnTo>
                  <a:pt x="3064" y="17593"/>
                </a:lnTo>
                <a:lnTo>
                  <a:pt x="2743" y="18285"/>
                </a:lnTo>
                <a:lnTo>
                  <a:pt x="2447" y="18977"/>
                </a:lnTo>
                <a:lnTo>
                  <a:pt x="2175" y="19668"/>
                </a:lnTo>
                <a:lnTo>
                  <a:pt x="1903" y="20385"/>
                </a:lnTo>
                <a:lnTo>
                  <a:pt x="1631" y="21101"/>
                </a:lnTo>
                <a:lnTo>
                  <a:pt x="1409" y="21818"/>
                </a:lnTo>
                <a:lnTo>
                  <a:pt x="1187" y="22559"/>
                </a:lnTo>
                <a:lnTo>
                  <a:pt x="989" y="23300"/>
                </a:lnTo>
                <a:lnTo>
                  <a:pt x="791" y="24042"/>
                </a:lnTo>
                <a:lnTo>
                  <a:pt x="643" y="24808"/>
                </a:lnTo>
                <a:lnTo>
                  <a:pt x="495" y="25574"/>
                </a:lnTo>
                <a:lnTo>
                  <a:pt x="371" y="26340"/>
                </a:lnTo>
                <a:lnTo>
                  <a:pt x="248" y="27106"/>
                </a:lnTo>
                <a:lnTo>
                  <a:pt x="174" y="27896"/>
                </a:lnTo>
                <a:lnTo>
                  <a:pt x="99" y="28662"/>
                </a:lnTo>
                <a:lnTo>
                  <a:pt x="50" y="29453"/>
                </a:lnTo>
                <a:lnTo>
                  <a:pt x="25" y="30268"/>
                </a:lnTo>
                <a:lnTo>
                  <a:pt x="1" y="31059"/>
                </a:lnTo>
                <a:lnTo>
                  <a:pt x="25" y="31849"/>
                </a:lnTo>
                <a:lnTo>
                  <a:pt x="50" y="32665"/>
                </a:lnTo>
                <a:lnTo>
                  <a:pt x="99" y="33456"/>
                </a:lnTo>
                <a:lnTo>
                  <a:pt x="174" y="34221"/>
                </a:lnTo>
                <a:lnTo>
                  <a:pt x="248" y="35012"/>
                </a:lnTo>
                <a:lnTo>
                  <a:pt x="371" y="35778"/>
                </a:lnTo>
                <a:lnTo>
                  <a:pt x="495" y="36544"/>
                </a:lnTo>
                <a:lnTo>
                  <a:pt x="643" y="37310"/>
                </a:lnTo>
                <a:lnTo>
                  <a:pt x="791" y="38076"/>
                </a:lnTo>
                <a:lnTo>
                  <a:pt x="989" y="38817"/>
                </a:lnTo>
                <a:lnTo>
                  <a:pt x="1187" y="39558"/>
                </a:lnTo>
                <a:lnTo>
                  <a:pt x="1409" y="40275"/>
                </a:lnTo>
                <a:lnTo>
                  <a:pt x="1631" y="41016"/>
                </a:lnTo>
                <a:lnTo>
                  <a:pt x="1903" y="41733"/>
                </a:lnTo>
                <a:lnTo>
                  <a:pt x="2175" y="42449"/>
                </a:lnTo>
                <a:lnTo>
                  <a:pt x="2447" y="43141"/>
                </a:lnTo>
                <a:lnTo>
                  <a:pt x="2743" y="43833"/>
                </a:lnTo>
                <a:lnTo>
                  <a:pt x="3064" y="44525"/>
                </a:lnTo>
                <a:lnTo>
                  <a:pt x="3410" y="45192"/>
                </a:lnTo>
                <a:lnTo>
                  <a:pt x="3756" y="45859"/>
                </a:lnTo>
                <a:lnTo>
                  <a:pt x="4127" y="46501"/>
                </a:lnTo>
                <a:lnTo>
                  <a:pt x="4497" y="47144"/>
                </a:lnTo>
                <a:lnTo>
                  <a:pt x="4917" y="47786"/>
                </a:lnTo>
                <a:lnTo>
                  <a:pt x="5313" y="48404"/>
                </a:lnTo>
                <a:lnTo>
                  <a:pt x="5733" y="49022"/>
                </a:lnTo>
                <a:lnTo>
                  <a:pt x="6178" y="49639"/>
                </a:lnTo>
                <a:lnTo>
                  <a:pt x="6647" y="50232"/>
                </a:lnTo>
                <a:lnTo>
                  <a:pt x="7116" y="50801"/>
                </a:lnTo>
                <a:lnTo>
                  <a:pt x="7586" y="51369"/>
                </a:lnTo>
                <a:lnTo>
                  <a:pt x="8080" y="51937"/>
                </a:lnTo>
                <a:lnTo>
                  <a:pt x="8599" y="52481"/>
                </a:lnTo>
                <a:lnTo>
                  <a:pt x="9118" y="53024"/>
                </a:lnTo>
                <a:lnTo>
                  <a:pt x="9637" y="53543"/>
                </a:lnTo>
                <a:lnTo>
                  <a:pt x="10205" y="54037"/>
                </a:lnTo>
                <a:lnTo>
                  <a:pt x="10749" y="54532"/>
                </a:lnTo>
                <a:lnTo>
                  <a:pt x="11317" y="55026"/>
                </a:lnTo>
                <a:lnTo>
                  <a:pt x="11910" y="55495"/>
                </a:lnTo>
                <a:lnTo>
                  <a:pt x="12503" y="55940"/>
                </a:lnTo>
                <a:lnTo>
                  <a:pt x="13096" y="56385"/>
                </a:lnTo>
                <a:lnTo>
                  <a:pt x="13714" y="56805"/>
                </a:lnTo>
                <a:lnTo>
                  <a:pt x="14331" y="57225"/>
                </a:lnTo>
                <a:lnTo>
                  <a:pt x="14974" y="57620"/>
                </a:lnTo>
                <a:lnTo>
                  <a:pt x="15616" y="57991"/>
                </a:lnTo>
                <a:lnTo>
                  <a:pt x="16283" y="58361"/>
                </a:lnTo>
                <a:lnTo>
                  <a:pt x="16950" y="58707"/>
                </a:lnTo>
                <a:lnTo>
                  <a:pt x="17617" y="59053"/>
                </a:lnTo>
                <a:lnTo>
                  <a:pt x="18309" y="59374"/>
                </a:lnTo>
                <a:lnTo>
                  <a:pt x="19001" y="59671"/>
                </a:lnTo>
                <a:lnTo>
                  <a:pt x="19693" y="59967"/>
                </a:lnTo>
                <a:lnTo>
                  <a:pt x="20409" y="60239"/>
                </a:lnTo>
                <a:lnTo>
                  <a:pt x="21126" y="60486"/>
                </a:lnTo>
                <a:lnTo>
                  <a:pt x="21843" y="60733"/>
                </a:lnTo>
                <a:lnTo>
                  <a:pt x="22584" y="60931"/>
                </a:lnTo>
                <a:lnTo>
                  <a:pt x="23325" y="61153"/>
                </a:lnTo>
                <a:lnTo>
                  <a:pt x="24066" y="61326"/>
                </a:lnTo>
                <a:lnTo>
                  <a:pt x="24807" y="61499"/>
                </a:lnTo>
                <a:lnTo>
                  <a:pt x="25573" y="61648"/>
                </a:lnTo>
                <a:lnTo>
                  <a:pt x="26339" y="61771"/>
                </a:lnTo>
                <a:lnTo>
                  <a:pt x="27130" y="61870"/>
                </a:lnTo>
                <a:lnTo>
                  <a:pt x="27896" y="61969"/>
                </a:lnTo>
                <a:lnTo>
                  <a:pt x="28687" y="62043"/>
                </a:lnTo>
                <a:lnTo>
                  <a:pt x="29477" y="62092"/>
                </a:lnTo>
                <a:lnTo>
                  <a:pt x="30268" y="62117"/>
                </a:lnTo>
                <a:lnTo>
                  <a:pt x="31874" y="62117"/>
                </a:lnTo>
                <a:lnTo>
                  <a:pt x="32665" y="62092"/>
                </a:lnTo>
                <a:lnTo>
                  <a:pt x="33455" y="62043"/>
                </a:lnTo>
                <a:lnTo>
                  <a:pt x="34246" y="61969"/>
                </a:lnTo>
                <a:lnTo>
                  <a:pt x="35012" y="61870"/>
                </a:lnTo>
                <a:lnTo>
                  <a:pt x="35803" y="61771"/>
                </a:lnTo>
                <a:lnTo>
                  <a:pt x="36569" y="61648"/>
                </a:lnTo>
                <a:lnTo>
                  <a:pt x="37334" y="61499"/>
                </a:lnTo>
                <a:lnTo>
                  <a:pt x="38076" y="61326"/>
                </a:lnTo>
                <a:lnTo>
                  <a:pt x="38817" y="61153"/>
                </a:lnTo>
                <a:lnTo>
                  <a:pt x="39558" y="60931"/>
                </a:lnTo>
                <a:lnTo>
                  <a:pt x="40299" y="60733"/>
                </a:lnTo>
                <a:lnTo>
                  <a:pt x="41016" y="60486"/>
                </a:lnTo>
                <a:lnTo>
                  <a:pt x="41733" y="60239"/>
                </a:lnTo>
                <a:lnTo>
                  <a:pt x="42449" y="59967"/>
                </a:lnTo>
                <a:lnTo>
                  <a:pt x="43141" y="59671"/>
                </a:lnTo>
                <a:lnTo>
                  <a:pt x="43833" y="59374"/>
                </a:lnTo>
                <a:lnTo>
                  <a:pt x="44525" y="59053"/>
                </a:lnTo>
                <a:lnTo>
                  <a:pt x="45192" y="58707"/>
                </a:lnTo>
                <a:lnTo>
                  <a:pt x="45859" y="58361"/>
                </a:lnTo>
                <a:lnTo>
                  <a:pt x="46526" y="57991"/>
                </a:lnTo>
                <a:lnTo>
                  <a:pt x="47168" y="57620"/>
                </a:lnTo>
                <a:lnTo>
                  <a:pt x="47811" y="57225"/>
                </a:lnTo>
                <a:lnTo>
                  <a:pt x="48428" y="56805"/>
                </a:lnTo>
                <a:lnTo>
                  <a:pt x="49046" y="56385"/>
                </a:lnTo>
                <a:lnTo>
                  <a:pt x="49639" y="55940"/>
                </a:lnTo>
                <a:lnTo>
                  <a:pt x="50232" y="55495"/>
                </a:lnTo>
                <a:lnTo>
                  <a:pt x="50825" y="55026"/>
                </a:lnTo>
                <a:lnTo>
                  <a:pt x="51393" y="54532"/>
                </a:lnTo>
                <a:lnTo>
                  <a:pt x="51937" y="54037"/>
                </a:lnTo>
                <a:lnTo>
                  <a:pt x="52505" y="53543"/>
                </a:lnTo>
                <a:lnTo>
                  <a:pt x="53024" y="53024"/>
                </a:lnTo>
                <a:lnTo>
                  <a:pt x="53543" y="52481"/>
                </a:lnTo>
                <a:lnTo>
                  <a:pt x="54062" y="51937"/>
                </a:lnTo>
                <a:lnTo>
                  <a:pt x="54556" y="51369"/>
                </a:lnTo>
                <a:lnTo>
                  <a:pt x="55025" y="50801"/>
                </a:lnTo>
                <a:lnTo>
                  <a:pt x="55495" y="50232"/>
                </a:lnTo>
                <a:lnTo>
                  <a:pt x="55964" y="49639"/>
                </a:lnTo>
                <a:lnTo>
                  <a:pt x="56384" y="49022"/>
                </a:lnTo>
                <a:lnTo>
                  <a:pt x="56829" y="48404"/>
                </a:lnTo>
                <a:lnTo>
                  <a:pt x="57225" y="47786"/>
                </a:lnTo>
                <a:lnTo>
                  <a:pt x="57620" y="47144"/>
                </a:lnTo>
                <a:lnTo>
                  <a:pt x="58015" y="46501"/>
                </a:lnTo>
                <a:lnTo>
                  <a:pt x="58386" y="45859"/>
                </a:lnTo>
                <a:lnTo>
                  <a:pt x="58732" y="45192"/>
                </a:lnTo>
                <a:lnTo>
                  <a:pt x="59078" y="44525"/>
                </a:lnTo>
                <a:lnTo>
                  <a:pt x="59399" y="43833"/>
                </a:lnTo>
                <a:lnTo>
                  <a:pt x="59695" y="43141"/>
                </a:lnTo>
                <a:lnTo>
                  <a:pt x="59967" y="42449"/>
                </a:lnTo>
                <a:lnTo>
                  <a:pt x="60239" y="41733"/>
                </a:lnTo>
                <a:lnTo>
                  <a:pt x="60511" y="41016"/>
                </a:lnTo>
                <a:lnTo>
                  <a:pt x="60733" y="40275"/>
                </a:lnTo>
                <a:lnTo>
                  <a:pt x="60955" y="39558"/>
                </a:lnTo>
                <a:lnTo>
                  <a:pt x="61153" y="38817"/>
                </a:lnTo>
                <a:lnTo>
                  <a:pt x="61351" y="38076"/>
                </a:lnTo>
                <a:lnTo>
                  <a:pt x="61499" y="37310"/>
                </a:lnTo>
                <a:lnTo>
                  <a:pt x="61647" y="36544"/>
                </a:lnTo>
                <a:lnTo>
                  <a:pt x="61771" y="35778"/>
                </a:lnTo>
                <a:lnTo>
                  <a:pt x="61894" y="35012"/>
                </a:lnTo>
                <a:lnTo>
                  <a:pt x="61968" y="34221"/>
                </a:lnTo>
                <a:lnTo>
                  <a:pt x="62043" y="33456"/>
                </a:lnTo>
                <a:lnTo>
                  <a:pt x="62092" y="32665"/>
                </a:lnTo>
                <a:lnTo>
                  <a:pt x="62117" y="31849"/>
                </a:lnTo>
                <a:lnTo>
                  <a:pt x="62141" y="31059"/>
                </a:lnTo>
                <a:lnTo>
                  <a:pt x="62117" y="30268"/>
                </a:lnTo>
                <a:lnTo>
                  <a:pt x="62092" y="29453"/>
                </a:lnTo>
                <a:lnTo>
                  <a:pt x="62043" y="28662"/>
                </a:lnTo>
                <a:lnTo>
                  <a:pt x="61968" y="27896"/>
                </a:lnTo>
                <a:lnTo>
                  <a:pt x="61894" y="27106"/>
                </a:lnTo>
                <a:lnTo>
                  <a:pt x="61771" y="26340"/>
                </a:lnTo>
                <a:lnTo>
                  <a:pt x="61647" y="25574"/>
                </a:lnTo>
                <a:lnTo>
                  <a:pt x="61499" y="24808"/>
                </a:lnTo>
                <a:lnTo>
                  <a:pt x="61351" y="24042"/>
                </a:lnTo>
                <a:lnTo>
                  <a:pt x="61153" y="23300"/>
                </a:lnTo>
                <a:lnTo>
                  <a:pt x="60955" y="22559"/>
                </a:lnTo>
                <a:lnTo>
                  <a:pt x="60733" y="21818"/>
                </a:lnTo>
                <a:lnTo>
                  <a:pt x="60511" y="21101"/>
                </a:lnTo>
                <a:lnTo>
                  <a:pt x="60239" y="20385"/>
                </a:lnTo>
                <a:lnTo>
                  <a:pt x="59967" y="19668"/>
                </a:lnTo>
                <a:lnTo>
                  <a:pt x="59695" y="18977"/>
                </a:lnTo>
                <a:lnTo>
                  <a:pt x="59399" y="18285"/>
                </a:lnTo>
                <a:lnTo>
                  <a:pt x="59078" y="17593"/>
                </a:lnTo>
                <a:lnTo>
                  <a:pt x="58732" y="16926"/>
                </a:lnTo>
                <a:lnTo>
                  <a:pt x="58386" y="16259"/>
                </a:lnTo>
                <a:lnTo>
                  <a:pt x="58015" y="15616"/>
                </a:lnTo>
                <a:lnTo>
                  <a:pt x="57620" y="14949"/>
                </a:lnTo>
                <a:lnTo>
                  <a:pt x="57225" y="14331"/>
                </a:lnTo>
                <a:lnTo>
                  <a:pt x="56829" y="13689"/>
                </a:lnTo>
                <a:lnTo>
                  <a:pt x="56384" y="13096"/>
                </a:lnTo>
                <a:lnTo>
                  <a:pt x="55964" y="12478"/>
                </a:lnTo>
                <a:lnTo>
                  <a:pt x="55495" y="11885"/>
                </a:lnTo>
                <a:lnTo>
                  <a:pt x="55025" y="11317"/>
                </a:lnTo>
                <a:lnTo>
                  <a:pt x="54556" y="10749"/>
                </a:lnTo>
                <a:lnTo>
                  <a:pt x="54062" y="10180"/>
                </a:lnTo>
                <a:lnTo>
                  <a:pt x="53543" y="9637"/>
                </a:lnTo>
                <a:lnTo>
                  <a:pt x="53024" y="9093"/>
                </a:lnTo>
                <a:lnTo>
                  <a:pt x="52505" y="8574"/>
                </a:lnTo>
                <a:lnTo>
                  <a:pt x="51937" y="8080"/>
                </a:lnTo>
                <a:lnTo>
                  <a:pt x="51393" y="7586"/>
                </a:lnTo>
                <a:lnTo>
                  <a:pt x="50825" y="7092"/>
                </a:lnTo>
                <a:lnTo>
                  <a:pt x="50232" y="6622"/>
                </a:lnTo>
                <a:lnTo>
                  <a:pt x="49639" y="6178"/>
                </a:lnTo>
                <a:lnTo>
                  <a:pt x="49046" y="5733"/>
                </a:lnTo>
                <a:lnTo>
                  <a:pt x="48428" y="5313"/>
                </a:lnTo>
                <a:lnTo>
                  <a:pt x="47811" y="4893"/>
                </a:lnTo>
                <a:lnTo>
                  <a:pt x="47168" y="4498"/>
                </a:lnTo>
                <a:lnTo>
                  <a:pt x="46526" y="4102"/>
                </a:lnTo>
                <a:lnTo>
                  <a:pt x="45859" y="3756"/>
                </a:lnTo>
                <a:lnTo>
                  <a:pt x="45192" y="3386"/>
                </a:lnTo>
                <a:lnTo>
                  <a:pt x="44525" y="3064"/>
                </a:lnTo>
                <a:lnTo>
                  <a:pt x="43833" y="2743"/>
                </a:lnTo>
                <a:lnTo>
                  <a:pt x="43141" y="2447"/>
                </a:lnTo>
                <a:lnTo>
                  <a:pt x="42449" y="2150"/>
                </a:lnTo>
                <a:lnTo>
                  <a:pt x="41733" y="1878"/>
                </a:lnTo>
                <a:lnTo>
                  <a:pt x="41016" y="1631"/>
                </a:lnTo>
                <a:lnTo>
                  <a:pt x="40299" y="1384"/>
                </a:lnTo>
                <a:lnTo>
                  <a:pt x="39558" y="1162"/>
                </a:lnTo>
                <a:lnTo>
                  <a:pt x="38817" y="964"/>
                </a:lnTo>
                <a:lnTo>
                  <a:pt x="38076" y="791"/>
                </a:lnTo>
                <a:lnTo>
                  <a:pt x="37334" y="618"/>
                </a:lnTo>
                <a:lnTo>
                  <a:pt x="36569" y="470"/>
                </a:lnTo>
                <a:lnTo>
                  <a:pt x="35803" y="347"/>
                </a:lnTo>
                <a:lnTo>
                  <a:pt x="35012" y="248"/>
                </a:lnTo>
                <a:lnTo>
                  <a:pt x="34246" y="149"/>
                </a:lnTo>
                <a:lnTo>
                  <a:pt x="33455" y="75"/>
                </a:lnTo>
                <a:lnTo>
                  <a:pt x="32665" y="25"/>
                </a:lnTo>
                <a:lnTo>
                  <a:pt x="3187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"/>
          <p:cNvSpPr/>
          <p:nvPr/>
        </p:nvSpPr>
        <p:spPr>
          <a:xfrm flipH="1">
            <a:off x="1103819" y="4658233"/>
            <a:ext cx="224427" cy="223563"/>
          </a:xfrm>
          <a:custGeom>
            <a:rect b="b" l="l" r="r" t="t"/>
            <a:pathLst>
              <a:path extrusionOk="0" h="6474" w="6499">
                <a:moveTo>
                  <a:pt x="2916" y="0"/>
                </a:moveTo>
                <a:lnTo>
                  <a:pt x="2595" y="50"/>
                </a:lnTo>
                <a:lnTo>
                  <a:pt x="2298" y="149"/>
                </a:lnTo>
                <a:lnTo>
                  <a:pt x="2002" y="247"/>
                </a:lnTo>
                <a:lnTo>
                  <a:pt x="1705" y="396"/>
                </a:lnTo>
                <a:lnTo>
                  <a:pt x="1434" y="544"/>
                </a:lnTo>
                <a:lnTo>
                  <a:pt x="1186" y="742"/>
                </a:lnTo>
                <a:lnTo>
                  <a:pt x="964" y="939"/>
                </a:lnTo>
                <a:lnTo>
                  <a:pt x="742" y="1186"/>
                </a:lnTo>
                <a:lnTo>
                  <a:pt x="569" y="1433"/>
                </a:lnTo>
                <a:lnTo>
                  <a:pt x="396" y="1705"/>
                </a:lnTo>
                <a:lnTo>
                  <a:pt x="272" y="1977"/>
                </a:lnTo>
                <a:lnTo>
                  <a:pt x="149" y="2273"/>
                </a:lnTo>
                <a:lnTo>
                  <a:pt x="75" y="2595"/>
                </a:lnTo>
                <a:lnTo>
                  <a:pt x="25" y="2916"/>
                </a:lnTo>
                <a:lnTo>
                  <a:pt x="1" y="3237"/>
                </a:lnTo>
                <a:lnTo>
                  <a:pt x="25" y="3583"/>
                </a:lnTo>
                <a:lnTo>
                  <a:pt x="75" y="3904"/>
                </a:lnTo>
                <a:lnTo>
                  <a:pt x="149" y="4201"/>
                </a:lnTo>
                <a:lnTo>
                  <a:pt x="272" y="4497"/>
                </a:lnTo>
                <a:lnTo>
                  <a:pt x="396" y="4794"/>
                </a:lnTo>
                <a:lnTo>
                  <a:pt x="569" y="5065"/>
                </a:lnTo>
                <a:lnTo>
                  <a:pt x="742" y="5313"/>
                </a:lnTo>
                <a:lnTo>
                  <a:pt x="964" y="5535"/>
                </a:lnTo>
                <a:lnTo>
                  <a:pt x="1186" y="5733"/>
                </a:lnTo>
                <a:lnTo>
                  <a:pt x="1434" y="5930"/>
                </a:lnTo>
                <a:lnTo>
                  <a:pt x="1705" y="6103"/>
                </a:lnTo>
                <a:lnTo>
                  <a:pt x="2002" y="6227"/>
                </a:lnTo>
                <a:lnTo>
                  <a:pt x="2298" y="6350"/>
                </a:lnTo>
                <a:lnTo>
                  <a:pt x="2595" y="6424"/>
                </a:lnTo>
                <a:lnTo>
                  <a:pt x="2916" y="6474"/>
                </a:lnTo>
                <a:lnTo>
                  <a:pt x="3583" y="6474"/>
                </a:lnTo>
                <a:lnTo>
                  <a:pt x="3904" y="6424"/>
                </a:lnTo>
                <a:lnTo>
                  <a:pt x="4226" y="6350"/>
                </a:lnTo>
                <a:lnTo>
                  <a:pt x="4522" y="6227"/>
                </a:lnTo>
                <a:lnTo>
                  <a:pt x="4794" y="6103"/>
                </a:lnTo>
                <a:lnTo>
                  <a:pt x="5066" y="5930"/>
                </a:lnTo>
                <a:lnTo>
                  <a:pt x="5313" y="5733"/>
                </a:lnTo>
                <a:lnTo>
                  <a:pt x="5560" y="5535"/>
                </a:lnTo>
                <a:lnTo>
                  <a:pt x="5757" y="5313"/>
                </a:lnTo>
                <a:lnTo>
                  <a:pt x="5955" y="5065"/>
                </a:lnTo>
                <a:lnTo>
                  <a:pt x="6103" y="4794"/>
                </a:lnTo>
                <a:lnTo>
                  <a:pt x="6252" y="4497"/>
                </a:lnTo>
                <a:lnTo>
                  <a:pt x="6350" y="4201"/>
                </a:lnTo>
                <a:lnTo>
                  <a:pt x="6425" y="3904"/>
                </a:lnTo>
                <a:lnTo>
                  <a:pt x="6474" y="3583"/>
                </a:lnTo>
                <a:lnTo>
                  <a:pt x="6499" y="3237"/>
                </a:lnTo>
                <a:lnTo>
                  <a:pt x="6474" y="2916"/>
                </a:lnTo>
                <a:lnTo>
                  <a:pt x="6425" y="2595"/>
                </a:lnTo>
                <a:lnTo>
                  <a:pt x="6350" y="2273"/>
                </a:lnTo>
                <a:lnTo>
                  <a:pt x="6252" y="1977"/>
                </a:lnTo>
                <a:lnTo>
                  <a:pt x="6103" y="1705"/>
                </a:lnTo>
                <a:lnTo>
                  <a:pt x="5955" y="1433"/>
                </a:lnTo>
                <a:lnTo>
                  <a:pt x="5757" y="1186"/>
                </a:lnTo>
                <a:lnTo>
                  <a:pt x="5560" y="939"/>
                </a:lnTo>
                <a:lnTo>
                  <a:pt x="5313" y="742"/>
                </a:lnTo>
                <a:lnTo>
                  <a:pt x="5066" y="544"/>
                </a:lnTo>
                <a:lnTo>
                  <a:pt x="4794" y="396"/>
                </a:lnTo>
                <a:lnTo>
                  <a:pt x="4522" y="247"/>
                </a:lnTo>
                <a:lnTo>
                  <a:pt x="4226" y="149"/>
                </a:lnTo>
                <a:lnTo>
                  <a:pt x="3904" y="50"/>
                </a:lnTo>
                <a:lnTo>
                  <a:pt x="35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8"/>
          <p:cNvSpPr/>
          <p:nvPr/>
        </p:nvSpPr>
        <p:spPr>
          <a:xfrm flipH="1">
            <a:off x="1009206" y="4053205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28" y="25"/>
                </a:lnTo>
                <a:lnTo>
                  <a:pt x="3880" y="74"/>
                </a:lnTo>
                <a:lnTo>
                  <a:pt x="3707" y="148"/>
                </a:lnTo>
                <a:lnTo>
                  <a:pt x="3583" y="272"/>
                </a:lnTo>
                <a:lnTo>
                  <a:pt x="248" y="3608"/>
                </a:lnTo>
                <a:lnTo>
                  <a:pt x="149" y="3731"/>
                </a:lnTo>
                <a:lnTo>
                  <a:pt x="50" y="3879"/>
                </a:lnTo>
                <a:lnTo>
                  <a:pt x="1" y="4052"/>
                </a:lnTo>
                <a:lnTo>
                  <a:pt x="1" y="4225"/>
                </a:lnTo>
                <a:lnTo>
                  <a:pt x="1" y="4398"/>
                </a:lnTo>
                <a:lnTo>
                  <a:pt x="50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67"/>
                </a:lnTo>
                <a:lnTo>
                  <a:pt x="544" y="5041"/>
                </a:lnTo>
                <a:lnTo>
                  <a:pt x="717" y="5090"/>
                </a:lnTo>
                <a:lnTo>
                  <a:pt x="1038" y="5090"/>
                </a:lnTo>
                <a:lnTo>
                  <a:pt x="1211" y="5041"/>
                </a:lnTo>
                <a:lnTo>
                  <a:pt x="1360" y="4967"/>
                </a:lnTo>
                <a:lnTo>
                  <a:pt x="1508" y="4843"/>
                </a:lnTo>
                <a:lnTo>
                  <a:pt x="4819" y="1507"/>
                </a:lnTo>
                <a:lnTo>
                  <a:pt x="4942" y="1384"/>
                </a:lnTo>
                <a:lnTo>
                  <a:pt x="5016" y="1236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6" y="568"/>
                </a:lnTo>
                <a:lnTo>
                  <a:pt x="4942" y="396"/>
                </a:lnTo>
                <a:lnTo>
                  <a:pt x="4819" y="272"/>
                </a:lnTo>
                <a:lnTo>
                  <a:pt x="4695" y="148"/>
                </a:lnTo>
                <a:lnTo>
                  <a:pt x="4547" y="74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"/>
          <p:cNvSpPr/>
          <p:nvPr/>
        </p:nvSpPr>
        <p:spPr>
          <a:xfrm flipH="1">
            <a:off x="1009206" y="4053205"/>
            <a:ext cx="175805" cy="175805"/>
          </a:xfrm>
          <a:custGeom>
            <a:rect b="b" l="l" r="r" t="t"/>
            <a:pathLst>
              <a:path extrusionOk="0" h="5091" w="5091">
                <a:moveTo>
                  <a:pt x="866" y="0"/>
                </a:moveTo>
                <a:lnTo>
                  <a:pt x="717" y="25"/>
                </a:lnTo>
                <a:lnTo>
                  <a:pt x="544" y="74"/>
                </a:lnTo>
                <a:lnTo>
                  <a:pt x="396" y="148"/>
                </a:lnTo>
                <a:lnTo>
                  <a:pt x="248" y="272"/>
                </a:lnTo>
                <a:lnTo>
                  <a:pt x="149" y="396"/>
                </a:lnTo>
                <a:lnTo>
                  <a:pt x="50" y="568"/>
                </a:lnTo>
                <a:lnTo>
                  <a:pt x="1" y="717"/>
                </a:lnTo>
                <a:lnTo>
                  <a:pt x="1" y="890"/>
                </a:lnTo>
                <a:lnTo>
                  <a:pt x="1" y="1063"/>
                </a:lnTo>
                <a:lnTo>
                  <a:pt x="50" y="1236"/>
                </a:lnTo>
                <a:lnTo>
                  <a:pt x="149" y="1384"/>
                </a:lnTo>
                <a:lnTo>
                  <a:pt x="248" y="1507"/>
                </a:lnTo>
                <a:lnTo>
                  <a:pt x="3583" y="4843"/>
                </a:lnTo>
                <a:lnTo>
                  <a:pt x="3707" y="4967"/>
                </a:lnTo>
                <a:lnTo>
                  <a:pt x="3880" y="5041"/>
                </a:lnTo>
                <a:lnTo>
                  <a:pt x="4028" y="5090"/>
                </a:lnTo>
                <a:lnTo>
                  <a:pt x="4374" y="5090"/>
                </a:lnTo>
                <a:lnTo>
                  <a:pt x="4547" y="5041"/>
                </a:lnTo>
                <a:lnTo>
                  <a:pt x="4695" y="4967"/>
                </a:lnTo>
                <a:lnTo>
                  <a:pt x="4819" y="4843"/>
                </a:lnTo>
                <a:lnTo>
                  <a:pt x="4942" y="4695"/>
                </a:lnTo>
                <a:lnTo>
                  <a:pt x="5016" y="4547"/>
                </a:lnTo>
                <a:lnTo>
                  <a:pt x="5066" y="4398"/>
                </a:lnTo>
                <a:lnTo>
                  <a:pt x="5091" y="4225"/>
                </a:lnTo>
                <a:lnTo>
                  <a:pt x="5066" y="4052"/>
                </a:lnTo>
                <a:lnTo>
                  <a:pt x="5016" y="3879"/>
                </a:lnTo>
                <a:lnTo>
                  <a:pt x="4942" y="3731"/>
                </a:lnTo>
                <a:lnTo>
                  <a:pt x="4819" y="3608"/>
                </a:lnTo>
                <a:lnTo>
                  <a:pt x="1508" y="272"/>
                </a:lnTo>
                <a:lnTo>
                  <a:pt x="1360" y="148"/>
                </a:lnTo>
                <a:lnTo>
                  <a:pt x="1211" y="74"/>
                </a:lnTo>
                <a:lnTo>
                  <a:pt x="1038" y="25"/>
                </a:lnTo>
                <a:lnTo>
                  <a:pt x="8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/>
          <p:nvPr>
            <p:ph type="title"/>
          </p:nvPr>
        </p:nvSpPr>
        <p:spPr>
          <a:xfrm>
            <a:off x="1307250" y="1702502"/>
            <a:ext cx="6529500" cy="82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1" type="subTitle"/>
          </p:nvPr>
        </p:nvSpPr>
        <p:spPr>
          <a:xfrm>
            <a:off x="1307550" y="2526598"/>
            <a:ext cx="6528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100" name="Google Shape;100;p9"/>
          <p:cNvGrpSpPr/>
          <p:nvPr/>
        </p:nvGrpSpPr>
        <p:grpSpPr>
          <a:xfrm rot="10800000">
            <a:off x="233939" y="50000"/>
            <a:ext cx="3545925" cy="1476991"/>
            <a:chOff x="4717948" y="-2488300"/>
            <a:chExt cx="3545925" cy="1476991"/>
          </a:xfrm>
        </p:grpSpPr>
        <p:sp>
          <p:nvSpPr>
            <p:cNvPr id="101" name="Google Shape;101;p9"/>
            <p:cNvSpPr/>
            <p:nvPr/>
          </p:nvSpPr>
          <p:spPr>
            <a:xfrm>
              <a:off x="7159766" y="-2488300"/>
              <a:ext cx="1104108" cy="1104971"/>
            </a:xfrm>
            <a:custGeom>
              <a:rect b="b" l="l" r="r" t="t"/>
              <a:pathLst>
                <a:path extrusionOk="0" h="31998" w="31973">
                  <a:moveTo>
                    <a:pt x="15986" y="717"/>
                  </a:moveTo>
                  <a:lnTo>
                    <a:pt x="16777" y="741"/>
                  </a:lnTo>
                  <a:lnTo>
                    <a:pt x="17543" y="791"/>
                  </a:lnTo>
                  <a:lnTo>
                    <a:pt x="18309" y="889"/>
                  </a:lnTo>
                  <a:lnTo>
                    <a:pt x="19075" y="1038"/>
                  </a:lnTo>
                  <a:lnTo>
                    <a:pt x="19816" y="1186"/>
                  </a:lnTo>
                  <a:lnTo>
                    <a:pt x="20533" y="1408"/>
                  </a:lnTo>
                  <a:lnTo>
                    <a:pt x="21249" y="1655"/>
                  </a:lnTo>
                  <a:lnTo>
                    <a:pt x="21941" y="1927"/>
                  </a:lnTo>
                  <a:lnTo>
                    <a:pt x="22608" y="2224"/>
                  </a:lnTo>
                  <a:lnTo>
                    <a:pt x="23275" y="2570"/>
                  </a:lnTo>
                  <a:lnTo>
                    <a:pt x="23918" y="2940"/>
                  </a:lnTo>
                  <a:lnTo>
                    <a:pt x="24535" y="3336"/>
                  </a:lnTo>
                  <a:lnTo>
                    <a:pt x="25128" y="3756"/>
                  </a:lnTo>
                  <a:lnTo>
                    <a:pt x="25697" y="4200"/>
                  </a:lnTo>
                  <a:lnTo>
                    <a:pt x="26265" y="4695"/>
                  </a:lnTo>
                  <a:lnTo>
                    <a:pt x="26784" y="5189"/>
                  </a:lnTo>
                  <a:lnTo>
                    <a:pt x="27303" y="5732"/>
                  </a:lnTo>
                  <a:lnTo>
                    <a:pt x="27772" y="6276"/>
                  </a:lnTo>
                  <a:lnTo>
                    <a:pt x="28242" y="6869"/>
                  </a:lnTo>
                  <a:lnTo>
                    <a:pt x="28662" y="7462"/>
                  </a:lnTo>
                  <a:lnTo>
                    <a:pt x="29057" y="8080"/>
                  </a:lnTo>
                  <a:lnTo>
                    <a:pt x="29428" y="8722"/>
                  </a:lnTo>
                  <a:lnTo>
                    <a:pt x="29774" y="9389"/>
                  </a:lnTo>
                  <a:lnTo>
                    <a:pt x="30070" y="10056"/>
                  </a:lnTo>
                  <a:lnTo>
                    <a:pt x="30342" y="10748"/>
                  </a:lnTo>
                  <a:lnTo>
                    <a:pt x="30589" y="11465"/>
                  </a:lnTo>
                  <a:lnTo>
                    <a:pt x="30787" y="12181"/>
                  </a:lnTo>
                  <a:lnTo>
                    <a:pt x="30960" y="12922"/>
                  </a:lnTo>
                  <a:lnTo>
                    <a:pt x="31108" y="13664"/>
                  </a:lnTo>
                  <a:lnTo>
                    <a:pt x="31207" y="14430"/>
                  </a:lnTo>
                  <a:lnTo>
                    <a:pt x="31256" y="15220"/>
                  </a:lnTo>
                  <a:lnTo>
                    <a:pt x="31281" y="16011"/>
                  </a:lnTo>
                  <a:lnTo>
                    <a:pt x="31256" y="16777"/>
                  </a:lnTo>
                  <a:lnTo>
                    <a:pt x="31207" y="17568"/>
                  </a:lnTo>
                  <a:lnTo>
                    <a:pt x="31108" y="18333"/>
                  </a:lnTo>
                  <a:lnTo>
                    <a:pt x="30960" y="19075"/>
                  </a:lnTo>
                  <a:lnTo>
                    <a:pt x="30787" y="19816"/>
                  </a:lnTo>
                  <a:lnTo>
                    <a:pt x="30589" y="20532"/>
                  </a:lnTo>
                  <a:lnTo>
                    <a:pt x="30342" y="21249"/>
                  </a:lnTo>
                  <a:lnTo>
                    <a:pt x="30070" y="21941"/>
                  </a:lnTo>
                  <a:lnTo>
                    <a:pt x="29774" y="22608"/>
                  </a:lnTo>
                  <a:lnTo>
                    <a:pt x="29428" y="23275"/>
                  </a:lnTo>
                  <a:lnTo>
                    <a:pt x="29057" y="23918"/>
                  </a:lnTo>
                  <a:lnTo>
                    <a:pt x="28662" y="24535"/>
                  </a:lnTo>
                  <a:lnTo>
                    <a:pt x="28242" y="25128"/>
                  </a:lnTo>
                  <a:lnTo>
                    <a:pt x="27772" y="25721"/>
                  </a:lnTo>
                  <a:lnTo>
                    <a:pt x="27303" y="26265"/>
                  </a:lnTo>
                  <a:lnTo>
                    <a:pt x="26784" y="26808"/>
                  </a:lnTo>
                  <a:lnTo>
                    <a:pt x="26265" y="27303"/>
                  </a:lnTo>
                  <a:lnTo>
                    <a:pt x="25697" y="27797"/>
                  </a:lnTo>
                  <a:lnTo>
                    <a:pt x="25128" y="28241"/>
                  </a:lnTo>
                  <a:lnTo>
                    <a:pt x="24535" y="28661"/>
                  </a:lnTo>
                  <a:lnTo>
                    <a:pt x="23918" y="29057"/>
                  </a:lnTo>
                  <a:lnTo>
                    <a:pt x="23275" y="29427"/>
                  </a:lnTo>
                  <a:lnTo>
                    <a:pt x="22608" y="29773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3" y="30589"/>
                  </a:lnTo>
                  <a:lnTo>
                    <a:pt x="19816" y="30811"/>
                  </a:lnTo>
                  <a:lnTo>
                    <a:pt x="19075" y="30959"/>
                  </a:lnTo>
                  <a:lnTo>
                    <a:pt x="18309" y="31108"/>
                  </a:lnTo>
                  <a:lnTo>
                    <a:pt x="17543" y="31206"/>
                  </a:lnTo>
                  <a:lnTo>
                    <a:pt x="16777" y="31256"/>
                  </a:lnTo>
                  <a:lnTo>
                    <a:pt x="15986" y="31281"/>
                  </a:lnTo>
                  <a:lnTo>
                    <a:pt x="15196" y="31256"/>
                  </a:lnTo>
                  <a:lnTo>
                    <a:pt x="14430" y="31206"/>
                  </a:lnTo>
                  <a:lnTo>
                    <a:pt x="13664" y="31108"/>
                  </a:lnTo>
                  <a:lnTo>
                    <a:pt x="12923" y="30959"/>
                  </a:lnTo>
                  <a:lnTo>
                    <a:pt x="12181" y="30811"/>
                  </a:lnTo>
                  <a:lnTo>
                    <a:pt x="11440" y="30589"/>
                  </a:lnTo>
                  <a:lnTo>
                    <a:pt x="10748" y="30342"/>
                  </a:lnTo>
                  <a:lnTo>
                    <a:pt x="10057" y="30070"/>
                  </a:lnTo>
                  <a:lnTo>
                    <a:pt x="9365" y="29773"/>
                  </a:lnTo>
                  <a:lnTo>
                    <a:pt x="8722" y="29427"/>
                  </a:lnTo>
                  <a:lnTo>
                    <a:pt x="8080" y="29057"/>
                  </a:lnTo>
                  <a:lnTo>
                    <a:pt x="7462" y="28661"/>
                  </a:lnTo>
                  <a:lnTo>
                    <a:pt x="6845" y="28241"/>
                  </a:lnTo>
                  <a:lnTo>
                    <a:pt x="6276" y="27797"/>
                  </a:lnTo>
                  <a:lnTo>
                    <a:pt x="5708" y="27303"/>
                  </a:lnTo>
                  <a:lnTo>
                    <a:pt x="5189" y="26808"/>
                  </a:lnTo>
                  <a:lnTo>
                    <a:pt x="4670" y="26265"/>
                  </a:lnTo>
                  <a:lnTo>
                    <a:pt x="4201" y="25721"/>
                  </a:lnTo>
                  <a:lnTo>
                    <a:pt x="3756" y="25128"/>
                  </a:lnTo>
                  <a:lnTo>
                    <a:pt x="3311" y="24535"/>
                  </a:lnTo>
                  <a:lnTo>
                    <a:pt x="2916" y="23918"/>
                  </a:lnTo>
                  <a:lnTo>
                    <a:pt x="2545" y="23275"/>
                  </a:lnTo>
                  <a:lnTo>
                    <a:pt x="2224" y="22608"/>
                  </a:lnTo>
                  <a:lnTo>
                    <a:pt x="1903" y="21941"/>
                  </a:lnTo>
                  <a:lnTo>
                    <a:pt x="1631" y="21249"/>
                  </a:lnTo>
                  <a:lnTo>
                    <a:pt x="1384" y="20532"/>
                  </a:lnTo>
                  <a:lnTo>
                    <a:pt x="1186" y="19816"/>
                  </a:lnTo>
                  <a:lnTo>
                    <a:pt x="1013" y="19075"/>
                  </a:lnTo>
                  <a:lnTo>
                    <a:pt x="890" y="18333"/>
                  </a:lnTo>
                  <a:lnTo>
                    <a:pt x="791" y="17568"/>
                  </a:lnTo>
                  <a:lnTo>
                    <a:pt x="717" y="16777"/>
                  </a:lnTo>
                  <a:lnTo>
                    <a:pt x="717" y="16011"/>
                  </a:lnTo>
                  <a:lnTo>
                    <a:pt x="717" y="15220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922"/>
                  </a:lnTo>
                  <a:lnTo>
                    <a:pt x="1186" y="12181"/>
                  </a:lnTo>
                  <a:lnTo>
                    <a:pt x="1384" y="11465"/>
                  </a:lnTo>
                  <a:lnTo>
                    <a:pt x="1631" y="10748"/>
                  </a:lnTo>
                  <a:lnTo>
                    <a:pt x="1903" y="10056"/>
                  </a:lnTo>
                  <a:lnTo>
                    <a:pt x="2224" y="9389"/>
                  </a:lnTo>
                  <a:lnTo>
                    <a:pt x="2545" y="8722"/>
                  </a:lnTo>
                  <a:lnTo>
                    <a:pt x="2916" y="8080"/>
                  </a:lnTo>
                  <a:lnTo>
                    <a:pt x="3311" y="7462"/>
                  </a:lnTo>
                  <a:lnTo>
                    <a:pt x="3756" y="6869"/>
                  </a:lnTo>
                  <a:lnTo>
                    <a:pt x="4201" y="6276"/>
                  </a:lnTo>
                  <a:lnTo>
                    <a:pt x="4670" y="5732"/>
                  </a:lnTo>
                  <a:lnTo>
                    <a:pt x="5189" y="5189"/>
                  </a:lnTo>
                  <a:lnTo>
                    <a:pt x="5708" y="4695"/>
                  </a:lnTo>
                  <a:lnTo>
                    <a:pt x="6276" y="4200"/>
                  </a:lnTo>
                  <a:lnTo>
                    <a:pt x="6845" y="3756"/>
                  </a:lnTo>
                  <a:lnTo>
                    <a:pt x="7462" y="3336"/>
                  </a:lnTo>
                  <a:lnTo>
                    <a:pt x="8080" y="2940"/>
                  </a:lnTo>
                  <a:lnTo>
                    <a:pt x="8722" y="2570"/>
                  </a:lnTo>
                  <a:lnTo>
                    <a:pt x="9365" y="2224"/>
                  </a:lnTo>
                  <a:lnTo>
                    <a:pt x="10057" y="1927"/>
                  </a:lnTo>
                  <a:lnTo>
                    <a:pt x="10748" y="1655"/>
                  </a:lnTo>
                  <a:lnTo>
                    <a:pt x="11440" y="1408"/>
                  </a:lnTo>
                  <a:lnTo>
                    <a:pt x="12181" y="1186"/>
                  </a:lnTo>
                  <a:lnTo>
                    <a:pt x="12923" y="1038"/>
                  </a:lnTo>
                  <a:lnTo>
                    <a:pt x="13664" y="889"/>
                  </a:lnTo>
                  <a:lnTo>
                    <a:pt x="14430" y="791"/>
                  </a:lnTo>
                  <a:lnTo>
                    <a:pt x="15196" y="741"/>
                  </a:lnTo>
                  <a:lnTo>
                    <a:pt x="15986" y="717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6" y="99"/>
                  </a:lnTo>
                  <a:lnTo>
                    <a:pt x="13565" y="198"/>
                  </a:lnTo>
                  <a:lnTo>
                    <a:pt x="12774" y="346"/>
                  </a:lnTo>
                  <a:lnTo>
                    <a:pt x="12008" y="519"/>
                  </a:lnTo>
                  <a:lnTo>
                    <a:pt x="11243" y="741"/>
                  </a:lnTo>
                  <a:lnTo>
                    <a:pt x="10501" y="988"/>
                  </a:lnTo>
                  <a:lnTo>
                    <a:pt x="9760" y="1260"/>
                  </a:lnTo>
                  <a:lnTo>
                    <a:pt x="9068" y="1581"/>
                  </a:lnTo>
                  <a:lnTo>
                    <a:pt x="8376" y="1952"/>
                  </a:lnTo>
                  <a:lnTo>
                    <a:pt x="7709" y="2323"/>
                  </a:lnTo>
                  <a:lnTo>
                    <a:pt x="7067" y="2743"/>
                  </a:lnTo>
                  <a:lnTo>
                    <a:pt x="6424" y="3187"/>
                  </a:lnTo>
                  <a:lnTo>
                    <a:pt x="5831" y="3657"/>
                  </a:lnTo>
                  <a:lnTo>
                    <a:pt x="5238" y="4176"/>
                  </a:lnTo>
                  <a:lnTo>
                    <a:pt x="4695" y="4695"/>
                  </a:lnTo>
                  <a:lnTo>
                    <a:pt x="4151" y="5263"/>
                  </a:lnTo>
                  <a:lnTo>
                    <a:pt x="3657" y="5831"/>
                  </a:lnTo>
                  <a:lnTo>
                    <a:pt x="3188" y="6449"/>
                  </a:lnTo>
                  <a:lnTo>
                    <a:pt x="2743" y="7067"/>
                  </a:lnTo>
                  <a:lnTo>
                    <a:pt x="2323" y="7709"/>
                  </a:lnTo>
                  <a:lnTo>
                    <a:pt x="1928" y="8376"/>
                  </a:lnTo>
                  <a:lnTo>
                    <a:pt x="1582" y="9068"/>
                  </a:lnTo>
                  <a:lnTo>
                    <a:pt x="1260" y="9784"/>
                  </a:lnTo>
                  <a:lnTo>
                    <a:pt x="964" y="10501"/>
                  </a:lnTo>
                  <a:lnTo>
                    <a:pt x="717" y="11242"/>
                  </a:lnTo>
                  <a:lnTo>
                    <a:pt x="495" y="12008"/>
                  </a:lnTo>
                  <a:lnTo>
                    <a:pt x="322" y="12774"/>
                  </a:lnTo>
                  <a:lnTo>
                    <a:pt x="173" y="13565"/>
                  </a:lnTo>
                  <a:lnTo>
                    <a:pt x="74" y="14355"/>
                  </a:lnTo>
                  <a:lnTo>
                    <a:pt x="25" y="15171"/>
                  </a:lnTo>
                  <a:lnTo>
                    <a:pt x="0" y="16011"/>
                  </a:lnTo>
                  <a:lnTo>
                    <a:pt x="25" y="16826"/>
                  </a:lnTo>
                  <a:lnTo>
                    <a:pt x="74" y="17642"/>
                  </a:lnTo>
                  <a:lnTo>
                    <a:pt x="173" y="18432"/>
                  </a:lnTo>
                  <a:lnTo>
                    <a:pt x="322" y="19223"/>
                  </a:lnTo>
                  <a:lnTo>
                    <a:pt x="495" y="19989"/>
                  </a:lnTo>
                  <a:lnTo>
                    <a:pt x="717" y="20755"/>
                  </a:lnTo>
                  <a:lnTo>
                    <a:pt x="964" y="21496"/>
                  </a:lnTo>
                  <a:lnTo>
                    <a:pt x="1260" y="22213"/>
                  </a:lnTo>
                  <a:lnTo>
                    <a:pt x="1582" y="22929"/>
                  </a:lnTo>
                  <a:lnTo>
                    <a:pt x="1928" y="23621"/>
                  </a:lnTo>
                  <a:lnTo>
                    <a:pt x="2323" y="24288"/>
                  </a:lnTo>
                  <a:lnTo>
                    <a:pt x="2743" y="24931"/>
                  </a:lnTo>
                  <a:lnTo>
                    <a:pt x="3188" y="25548"/>
                  </a:lnTo>
                  <a:lnTo>
                    <a:pt x="3657" y="26166"/>
                  </a:lnTo>
                  <a:lnTo>
                    <a:pt x="4151" y="26734"/>
                  </a:lnTo>
                  <a:lnTo>
                    <a:pt x="4695" y="27303"/>
                  </a:lnTo>
                  <a:lnTo>
                    <a:pt x="5238" y="27821"/>
                  </a:lnTo>
                  <a:lnTo>
                    <a:pt x="5831" y="28340"/>
                  </a:lnTo>
                  <a:lnTo>
                    <a:pt x="6424" y="28810"/>
                  </a:lnTo>
                  <a:lnTo>
                    <a:pt x="7067" y="29254"/>
                  </a:lnTo>
                  <a:lnTo>
                    <a:pt x="7709" y="29675"/>
                  </a:lnTo>
                  <a:lnTo>
                    <a:pt x="8376" y="30045"/>
                  </a:lnTo>
                  <a:lnTo>
                    <a:pt x="9068" y="30416"/>
                  </a:lnTo>
                  <a:lnTo>
                    <a:pt x="9760" y="30737"/>
                  </a:lnTo>
                  <a:lnTo>
                    <a:pt x="10501" y="31009"/>
                  </a:lnTo>
                  <a:lnTo>
                    <a:pt x="11243" y="31281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99"/>
                  </a:lnTo>
                  <a:lnTo>
                    <a:pt x="14356" y="31898"/>
                  </a:lnTo>
                  <a:lnTo>
                    <a:pt x="15171" y="31972"/>
                  </a:lnTo>
                  <a:lnTo>
                    <a:pt x="15986" y="31997"/>
                  </a:lnTo>
                  <a:lnTo>
                    <a:pt x="16802" y="31972"/>
                  </a:lnTo>
                  <a:lnTo>
                    <a:pt x="17617" y="31898"/>
                  </a:lnTo>
                  <a:lnTo>
                    <a:pt x="18433" y="31799"/>
                  </a:lnTo>
                  <a:lnTo>
                    <a:pt x="19199" y="31651"/>
                  </a:lnTo>
                  <a:lnTo>
                    <a:pt x="19989" y="31478"/>
                  </a:lnTo>
                  <a:lnTo>
                    <a:pt x="20730" y="31281"/>
                  </a:lnTo>
                  <a:lnTo>
                    <a:pt x="21472" y="31009"/>
                  </a:lnTo>
                  <a:lnTo>
                    <a:pt x="22213" y="30737"/>
                  </a:lnTo>
                  <a:lnTo>
                    <a:pt x="22905" y="30416"/>
                  </a:lnTo>
                  <a:lnTo>
                    <a:pt x="23597" y="30045"/>
                  </a:lnTo>
                  <a:lnTo>
                    <a:pt x="24264" y="29675"/>
                  </a:lnTo>
                  <a:lnTo>
                    <a:pt x="24931" y="29254"/>
                  </a:lnTo>
                  <a:lnTo>
                    <a:pt x="25549" y="28810"/>
                  </a:lnTo>
                  <a:lnTo>
                    <a:pt x="26166" y="28340"/>
                  </a:lnTo>
                  <a:lnTo>
                    <a:pt x="26735" y="27821"/>
                  </a:lnTo>
                  <a:lnTo>
                    <a:pt x="27303" y="27303"/>
                  </a:lnTo>
                  <a:lnTo>
                    <a:pt x="27822" y="26734"/>
                  </a:lnTo>
                  <a:lnTo>
                    <a:pt x="28316" y="26166"/>
                  </a:lnTo>
                  <a:lnTo>
                    <a:pt x="28810" y="25548"/>
                  </a:lnTo>
                  <a:lnTo>
                    <a:pt x="29255" y="24931"/>
                  </a:lnTo>
                  <a:lnTo>
                    <a:pt x="29650" y="24288"/>
                  </a:lnTo>
                  <a:lnTo>
                    <a:pt x="30045" y="23621"/>
                  </a:lnTo>
                  <a:lnTo>
                    <a:pt x="30391" y="22929"/>
                  </a:lnTo>
                  <a:lnTo>
                    <a:pt x="30713" y="22213"/>
                  </a:lnTo>
                  <a:lnTo>
                    <a:pt x="31009" y="21496"/>
                  </a:lnTo>
                  <a:lnTo>
                    <a:pt x="31256" y="20755"/>
                  </a:lnTo>
                  <a:lnTo>
                    <a:pt x="31478" y="19989"/>
                  </a:lnTo>
                  <a:lnTo>
                    <a:pt x="31651" y="19223"/>
                  </a:lnTo>
                  <a:lnTo>
                    <a:pt x="31800" y="18432"/>
                  </a:lnTo>
                  <a:lnTo>
                    <a:pt x="31899" y="17642"/>
                  </a:lnTo>
                  <a:lnTo>
                    <a:pt x="31948" y="16826"/>
                  </a:lnTo>
                  <a:lnTo>
                    <a:pt x="31973" y="16011"/>
                  </a:lnTo>
                  <a:lnTo>
                    <a:pt x="31948" y="15171"/>
                  </a:lnTo>
                  <a:lnTo>
                    <a:pt x="31899" y="14355"/>
                  </a:lnTo>
                  <a:lnTo>
                    <a:pt x="31800" y="13565"/>
                  </a:lnTo>
                  <a:lnTo>
                    <a:pt x="31651" y="12774"/>
                  </a:lnTo>
                  <a:lnTo>
                    <a:pt x="31478" y="12008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13" y="9784"/>
                  </a:lnTo>
                  <a:lnTo>
                    <a:pt x="30391" y="9068"/>
                  </a:lnTo>
                  <a:lnTo>
                    <a:pt x="30045" y="8376"/>
                  </a:lnTo>
                  <a:lnTo>
                    <a:pt x="29650" y="7709"/>
                  </a:lnTo>
                  <a:lnTo>
                    <a:pt x="29255" y="7067"/>
                  </a:lnTo>
                  <a:lnTo>
                    <a:pt x="28810" y="6449"/>
                  </a:lnTo>
                  <a:lnTo>
                    <a:pt x="28316" y="5831"/>
                  </a:lnTo>
                  <a:lnTo>
                    <a:pt x="27822" y="5263"/>
                  </a:lnTo>
                  <a:lnTo>
                    <a:pt x="27303" y="4695"/>
                  </a:lnTo>
                  <a:lnTo>
                    <a:pt x="26735" y="4176"/>
                  </a:lnTo>
                  <a:lnTo>
                    <a:pt x="26166" y="3657"/>
                  </a:lnTo>
                  <a:lnTo>
                    <a:pt x="25549" y="3187"/>
                  </a:lnTo>
                  <a:lnTo>
                    <a:pt x="24931" y="2743"/>
                  </a:lnTo>
                  <a:lnTo>
                    <a:pt x="24264" y="2323"/>
                  </a:lnTo>
                  <a:lnTo>
                    <a:pt x="23597" y="1952"/>
                  </a:lnTo>
                  <a:lnTo>
                    <a:pt x="22905" y="1581"/>
                  </a:lnTo>
                  <a:lnTo>
                    <a:pt x="22213" y="1260"/>
                  </a:lnTo>
                  <a:lnTo>
                    <a:pt x="21472" y="988"/>
                  </a:lnTo>
                  <a:lnTo>
                    <a:pt x="20730" y="741"/>
                  </a:lnTo>
                  <a:lnTo>
                    <a:pt x="19989" y="519"/>
                  </a:lnTo>
                  <a:lnTo>
                    <a:pt x="19199" y="346"/>
                  </a:lnTo>
                  <a:lnTo>
                    <a:pt x="18433" y="198"/>
                  </a:lnTo>
                  <a:lnTo>
                    <a:pt x="17617" y="99"/>
                  </a:lnTo>
                  <a:lnTo>
                    <a:pt x="16802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6387566" y="-1297175"/>
              <a:ext cx="53802" cy="53802"/>
            </a:xfrm>
            <a:custGeom>
              <a:rect b="b" l="l" r="r" t="t"/>
              <a:pathLst>
                <a:path extrusionOk="0" h="1558" w="1558">
                  <a:moveTo>
                    <a:pt x="618" y="1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7"/>
                  </a:lnTo>
                  <a:lnTo>
                    <a:pt x="50" y="470"/>
                  </a:lnTo>
                  <a:lnTo>
                    <a:pt x="1" y="618"/>
                  </a:lnTo>
                  <a:lnTo>
                    <a:pt x="1" y="767"/>
                  </a:lnTo>
                  <a:lnTo>
                    <a:pt x="1" y="940"/>
                  </a:lnTo>
                  <a:lnTo>
                    <a:pt x="50" y="1088"/>
                  </a:lnTo>
                  <a:lnTo>
                    <a:pt x="124" y="1211"/>
                  </a:lnTo>
                  <a:lnTo>
                    <a:pt x="223" y="1335"/>
                  </a:lnTo>
                  <a:lnTo>
                    <a:pt x="346" y="1434"/>
                  </a:lnTo>
                  <a:lnTo>
                    <a:pt x="470" y="1508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8"/>
                  </a:lnTo>
                  <a:lnTo>
                    <a:pt x="1211" y="1434"/>
                  </a:lnTo>
                  <a:lnTo>
                    <a:pt x="1335" y="1335"/>
                  </a:lnTo>
                  <a:lnTo>
                    <a:pt x="1434" y="1211"/>
                  </a:lnTo>
                  <a:lnTo>
                    <a:pt x="1508" y="1088"/>
                  </a:lnTo>
                  <a:lnTo>
                    <a:pt x="1557" y="940"/>
                  </a:lnTo>
                  <a:lnTo>
                    <a:pt x="1557" y="767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4" y="347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8121381" y="-1065076"/>
              <a:ext cx="53767" cy="53767"/>
            </a:xfrm>
            <a:custGeom>
              <a:rect b="b" l="l" r="r" t="t"/>
              <a:pathLst>
                <a:path extrusionOk="0" h="1557" w="1557">
                  <a:moveTo>
                    <a:pt x="618" y="0"/>
                  </a:moveTo>
                  <a:lnTo>
                    <a:pt x="470" y="50"/>
                  </a:lnTo>
                  <a:lnTo>
                    <a:pt x="346" y="124"/>
                  </a:lnTo>
                  <a:lnTo>
                    <a:pt x="223" y="223"/>
                  </a:lnTo>
                  <a:lnTo>
                    <a:pt x="124" y="346"/>
                  </a:lnTo>
                  <a:lnTo>
                    <a:pt x="50" y="470"/>
                  </a:lnTo>
                  <a:lnTo>
                    <a:pt x="0" y="618"/>
                  </a:lnTo>
                  <a:lnTo>
                    <a:pt x="0" y="791"/>
                  </a:lnTo>
                  <a:lnTo>
                    <a:pt x="0" y="939"/>
                  </a:lnTo>
                  <a:lnTo>
                    <a:pt x="50" y="1087"/>
                  </a:lnTo>
                  <a:lnTo>
                    <a:pt x="124" y="1211"/>
                  </a:lnTo>
                  <a:lnTo>
                    <a:pt x="223" y="1334"/>
                  </a:lnTo>
                  <a:lnTo>
                    <a:pt x="346" y="1433"/>
                  </a:lnTo>
                  <a:lnTo>
                    <a:pt x="470" y="1507"/>
                  </a:lnTo>
                  <a:lnTo>
                    <a:pt x="618" y="1557"/>
                  </a:lnTo>
                  <a:lnTo>
                    <a:pt x="939" y="1557"/>
                  </a:lnTo>
                  <a:lnTo>
                    <a:pt x="1088" y="1507"/>
                  </a:lnTo>
                  <a:lnTo>
                    <a:pt x="1211" y="1433"/>
                  </a:lnTo>
                  <a:lnTo>
                    <a:pt x="1335" y="1334"/>
                  </a:lnTo>
                  <a:lnTo>
                    <a:pt x="1433" y="1211"/>
                  </a:lnTo>
                  <a:lnTo>
                    <a:pt x="1508" y="1087"/>
                  </a:lnTo>
                  <a:lnTo>
                    <a:pt x="1557" y="939"/>
                  </a:lnTo>
                  <a:lnTo>
                    <a:pt x="1557" y="791"/>
                  </a:lnTo>
                  <a:lnTo>
                    <a:pt x="1557" y="618"/>
                  </a:lnTo>
                  <a:lnTo>
                    <a:pt x="1508" y="470"/>
                  </a:lnTo>
                  <a:lnTo>
                    <a:pt x="1433" y="346"/>
                  </a:lnTo>
                  <a:lnTo>
                    <a:pt x="1335" y="223"/>
                  </a:lnTo>
                  <a:lnTo>
                    <a:pt x="1211" y="124"/>
                  </a:lnTo>
                  <a:lnTo>
                    <a:pt x="1088" y="50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6183646" y="-2172596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4052" y="0"/>
                  </a:moveTo>
                  <a:lnTo>
                    <a:pt x="3879" y="49"/>
                  </a:lnTo>
                  <a:lnTo>
                    <a:pt x="3731" y="148"/>
                  </a:lnTo>
                  <a:lnTo>
                    <a:pt x="3583" y="247"/>
                  </a:lnTo>
                  <a:lnTo>
                    <a:pt x="272" y="3583"/>
                  </a:lnTo>
                  <a:lnTo>
                    <a:pt x="149" y="3706"/>
                  </a:lnTo>
                  <a:lnTo>
                    <a:pt x="74" y="3879"/>
                  </a:lnTo>
                  <a:lnTo>
                    <a:pt x="25" y="4027"/>
                  </a:lnTo>
                  <a:lnTo>
                    <a:pt x="0" y="4200"/>
                  </a:lnTo>
                  <a:lnTo>
                    <a:pt x="25" y="4373"/>
                  </a:lnTo>
                  <a:lnTo>
                    <a:pt x="74" y="4522"/>
                  </a:lnTo>
                  <a:lnTo>
                    <a:pt x="149" y="4695"/>
                  </a:lnTo>
                  <a:lnTo>
                    <a:pt x="272" y="4818"/>
                  </a:lnTo>
                  <a:lnTo>
                    <a:pt x="396" y="4942"/>
                  </a:lnTo>
                  <a:lnTo>
                    <a:pt x="544" y="5016"/>
                  </a:lnTo>
                  <a:lnTo>
                    <a:pt x="717" y="5065"/>
                  </a:lnTo>
                  <a:lnTo>
                    <a:pt x="890" y="5090"/>
                  </a:lnTo>
                  <a:lnTo>
                    <a:pt x="1063" y="5065"/>
                  </a:lnTo>
                  <a:lnTo>
                    <a:pt x="1211" y="5016"/>
                  </a:lnTo>
                  <a:lnTo>
                    <a:pt x="1359" y="4942"/>
                  </a:lnTo>
                  <a:lnTo>
                    <a:pt x="1507" y="4818"/>
                  </a:lnTo>
                  <a:lnTo>
                    <a:pt x="4843" y="1507"/>
                  </a:lnTo>
                  <a:lnTo>
                    <a:pt x="4942" y="1359"/>
                  </a:lnTo>
                  <a:lnTo>
                    <a:pt x="5041" y="1211"/>
                  </a:lnTo>
                  <a:lnTo>
                    <a:pt x="5065" y="1038"/>
                  </a:lnTo>
                  <a:lnTo>
                    <a:pt x="5090" y="865"/>
                  </a:lnTo>
                  <a:lnTo>
                    <a:pt x="5065" y="717"/>
                  </a:lnTo>
                  <a:lnTo>
                    <a:pt x="5041" y="544"/>
                  </a:lnTo>
                  <a:lnTo>
                    <a:pt x="4942" y="395"/>
                  </a:lnTo>
                  <a:lnTo>
                    <a:pt x="4843" y="247"/>
                  </a:lnTo>
                  <a:lnTo>
                    <a:pt x="4695" y="148"/>
                  </a:lnTo>
                  <a:lnTo>
                    <a:pt x="4547" y="49"/>
                  </a:lnTo>
                  <a:lnTo>
                    <a:pt x="4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6183646" y="-2172596"/>
              <a:ext cx="175805" cy="175770"/>
            </a:xfrm>
            <a:custGeom>
              <a:rect b="b" l="l" r="r" t="t"/>
              <a:pathLst>
                <a:path extrusionOk="0" h="5090" w="5091">
                  <a:moveTo>
                    <a:pt x="717" y="0"/>
                  </a:moveTo>
                  <a:lnTo>
                    <a:pt x="544" y="49"/>
                  </a:lnTo>
                  <a:lnTo>
                    <a:pt x="396" y="148"/>
                  </a:lnTo>
                  <a:lnTo>
                    <a:pt x="272" y="247"/>
                  </a:lnTo>
                  <a:lnTo>
                    <a:pt x="149" y="395"/>
                  </a:lnTo>
                  <a:lnTo>
                    <a:pt x="74" y="544"/>
                  </a:lnTo>
                  <a:lnTo>
                    <a:pt x="25" y="717"/>
                  </a:lnTo>
                  <a:lnTo>
                    <a:pt x="0" y="865"/>
                  </a:lnTo>
                  <a:lnTo>
                    <a:pt x="25" y="1038"/>
                  </a:lnTo>
                  <a:lnTo>
                    <a:pt x="74" y="1211"/>
                  </a:lnTo>
                  <a:lnTo>
                    <a:pt x="149" y="1359"/>
                  </a:lnTo>
                  <a:lnTo>
                    <a:pt x="272" y="1507"/>
                  </a:lnTo>
                  <a:lnTo>
                    <a:pt x="3583" y="4818"/>
                  </a:lnTo>
                  <a:lnTo>
                    <a:pt x="3731" y="4942"/>
                  </a:lnTo>
                  <a:lnTo>
                    <a:pt x="3879" y="5016"/>
                  </a:lnTo>
                  <a:lnTo>
                    <a:pt x="4052" y="5065"/>
                  </a:lnTo>
                  <a:lnTo>
                    <a:pt x="4201" y="5090"/>
                  </a:lnTo>
                  <a:lnTo>
                    <a:pt x="4374" y="5065"/>
                  </a:lnTo>
                  <a:lnTo>
                    <a:pt x="4547" y="5016"/>
                  </a:lnTo>
                  <a:lnTo>
                    <a:pt x="4695" y="4942"/>
                  </a:lnTo>
                  <a:lnTo>
                    <a:pt x="4843" y="4818"/>
                  </a:lnTo>
                  <a:lnTo>
                    <a:pt x="4942" y="4695"/>
                  </a:lnTo>
                  <a:lnTo>
                    <a:pt x="5041" y="4522"/>
                  </a:lnTo>
                  <a:lnTo>
                    <a:pt x="5065" y="4373"/>
                  </a:lnTo>
                  <a:lnTo>
                    <a:pt x="5090" y="4200"/>
                  </a:lnTo>
                  <a:lnTo>
                    <a:pt x="5065" y="4027"/>
                  </a:lnTo>
                  <a:lnTo>
                    <a:pt x="5041" y="3879"/>
                  </a:lnTo>
                  <a:lnTo>
                    <a:pt x="4942" y="3706"/>
                  </a:lnTo>
                  <a:lnTo>
                    <a:pt x="4843" y="3583"/>
                  </a:lnTo>
                  <a:lnTo>
                    <a:pt x="1507" y="247"/>
                  </a:lnTo>
                  <a:lnTo>
                    <a:pt x="1359" y="148"/>
                  </a:lnTo>
                  <a:lnTo>
                    <a:pt x="1211" y="49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4717948" y="-1383301"/>
              <a:ext cx="109226" cy="109261"/>
            </a:xfrm>
            <a:custGeom>
              <a:rect b="b" l="l" r="r" t="t"/>
              <a:pathLst>
                <a:path extrusionOk="0" h="3164" w="3163">
                  <a:moveTo>
                    <a:pt x="1581" y="1"/>
                  </a:moveTo>
                  <a:lnTo>
                    <a:pt x="1408" y="25"/>
                  </a:lnTo>
                  <a:lnTo>
                    <a:pt x="1260" y="25"/>
                  </a:lnTo>
                  <a:lnTo>
                    <a:pt x="1112" y="75"/>
                  </a:lnTo>
                  <a:lnTo>
                    <a:pt x="964" y="124"/>
                  </a:lnTo>
                  <a:lnTo>
                    <a:pt x="840" y="198"/>
                  </a:lnTo>
                  <a:lnTo>
                    <a:pt x="692" y="272"/>
                  </a:lnTo>
                  <a:lnTo>
                    <a:pt x="470" y="470"/>
                  </a:lnTo>
                  <a:lnTo>
                    <a:pt x="272" y="692"/>
                  </a:lnTo>
                  <a:lnTo>
                    <a:pt x="198" y="841"/>
                  </a:lnTo>
                  <a:lnTo>
                    <a:pt x="124" y="964"/>
                  </a:lnTo>
                  <a:lnTo>
                    <a:pt x="74" y="1112"/>
                  </a:lnTo>
                  <a:lnTo>
                    <a:pt x="50" y="1261"/>
                  </a:lnTo>
                  <a:lnTo>
                    <a:pt x="25" y="1409"/>
                  </a:lnTo>
                  <a:lnTo>
                    <a:pt x="0" y="1582"/>
                  </a:lnTo>
                  <a:lnTo>
                    <a:pt x="25" y="1730"/>
                  </a:lnTo>
                  <a:lnTo>
                    <a:pt x="50" y="1903"/>
                  </a:lnTo>
                  <a:lnTo>
                    <a:pt x="74" y="2051"/>
                  </a:lnTo>
                  <a:lnTo>
                    <a:pt x="124" y="2200"/>
                  </a:lnTo>
                  <a:lnTo>
                    <a:pt x="198" y="2323"/>
                  </a:lnTo>
                  <a:lnTo>
                    <a:pt x="272" y="2447"/>
                  </a:lnTo>
                  <a:lnTo>
                    <a:pt x="470" y="2694"/>
                  </a:lnTo>
                  <a:lnTo>
                    <a:pt x="692" y="2891"/>
                  </a:lnTo>
                  <a:lnTo>
                    <a:pt x="840" y="2966"/>
                  </a:lnTo>
                  <a:lnTo>
                    <a:pt x="964" y="3040"/>
                  </a:lnTo>
                  <a:lnTo>
                    <a:pt x="1112" y="3089"/>
                  </a:lnTo>
                  <a:lnTo>
                    <a:pt x="1260" y="3114"/>
                  </a:lnTo>
                  <a:lnTo>
                    <a:pt x="1408" y="3138"/>
                  </a:lnTo>
                  <a:lnTo>
                    <a:pt x="1581" y="3163"/>
                  </a:lnTo>
                  <a:lnTo>
                    <a:pt x="1754" y="3138"/>
                  </a:lnTo>
                  <a:lnTo>
                    <a:pt x="1903" y="3114"/>
                  </a:lnTo>
                  <a:lnTo>
                    <a:pt x="2051" y="3089"/>
                  </a:lnTo>
                  <a:lnTo>
                    <a:pt x="2199" y="3040"/>
                  </a:lnTo>
                  <a:lnTo>
                    <a:pt x="2323" y="2966"/>
                  </a:lnTo>
                  <a:lnTo>
                    <a:pt x="2471" y="2891"/>
                  </a:lnTo>
                  <a:lnTo>
                    <a:pt x="2693" y="2694"/>
                  </a:lnTo>
                  <a:lnTo>
                    <a:pt x="2891" y="2447"/>
                  </a:lnTo>
                  <a:lnTo>
                    <a:pt x="2965" y="2323"/>
                  </a:lnTo>
                  <a:lnTo>
                    <a:pt x="3039" y="2200"/>
                  </a:lnTo>
                  <a:lnTo>
                    <a:pt x="3089" y="2051"/>
                  </a:lnTo>
                  <a:lnTo>
                    <a:pt x="3113" y="1903"/>
                  </a:lnTo>
                  <a:lnTo>
                    <a:pt x="3138" y="1730"/>
                  </a:lnTo>
                  <a:lnTo>
                    <a:pt x="3163" y="1582"/>
                  </a:lnTo>
                  <a:lnTo>
                    <a:pt x="3138" y="1409"/>
                  </a:lnTo>
                  <a:lnTo>
                    <a:pt x="3113" y="1261"/>
                  </a:lnTo>
                  <a:lnTo>
                    <a:pt x="3089" y="1112"/>
                  </a:lnTo>
                  <a:lnTo>
                    <a:pt x="3039" y="964"/>
                  </a:lnTo>
                  <a:lnTo>
                    <a:pt x="2965" y="841"/>
                  </a:lnTo>
                  <a:lnTo>
                    <a:pt x="2891" y="692"/>
                  </a:lnTo>
                  <a:lnTo>
                    <a:pt x="2693" y="470"/>
                  </a:lnTo>
                  <a:lnTo>
                    <a:pt x="2471" y="272"/>
                  </a:lnTo>
                  <a:lnTo>
                    <a:pt x="2323" y="198"/>
                  </a:lnTo>
                  <a:lnTo>
                    <a:pt x="2199" y="124"/>
                  </a:lnTo>
                  <a:lnTo>
                    <a:pt x="2051" y="75"/>
                  </a:lnTo>
                  <a:lnTo>
                    <a:pt x="1903" y="25"/>
                  </a:lnTo>
                  <a:lnTo>
                    <a:pt x="1754" y="25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9"/>
          <p:cNvGrpSpPr/>
          <p:nvPr/>
        </p:nvGrpSpPr>
        <p:grpSpPr>
          <a:xfrm flipH="1">
            <a:off x="7502054" y="3546587"/>
            <a:ext cx="1624594" cy="1497557"/>
            <a:chOff x="233939" y="3546587"/>
            <a:chExt cx="1624594" cy="1497557"/>
          </a:xfrm>
        </p:grpSpPr>
        <p:sp>
          <p:nvSpPr>
            <p:cNvPr id="108" name="Google Shape;108;p9"/>
            <p:cNvSpPr/>
            <p:nvPr/>
          </p:nvSpPr>
          <p:spPr>
            <a:xfrm>
              <a:off x="753597" y="3940037"/>
              <a:ext cx="1104936" cy="1104108"/>
            </a:xfrm>
            <a:custGeom>
              <a:rect b="b" l="l" r="r" t="t"/>
              <a:pathLst>
                <a:path extrusionOk="0" h="31973" w="31997">
                  <a:moveTo>
                    <a:pt x="15986" y="692"/>
                  </a:moveTo>
                  <a:lnTo>
                    <a:pt x="16777" y="717"/>
                  </a:lnTo>
                  <a:lnTo>
                    <a:pt x="17567" y="766"/>
                  </a:lnTo>
                  <a:lnTo>
                    <a:pt x="18333" y="865"/>
                  </a:lnTo>
                  <a:lnTo>
                    <a:pt x="19075" y="1013"/>
                  </a:lnTo>
                  <a:lnTo>
                    <a:pt x="19816" y="1186"/>
                  </a:lnTo>
                  <a:lnTo>
                    <a:pt x="20532" y="1384"/>
                  </a:lnTo>
                  <a:lnTo>
                    <a:pt x="21249" y="1631"/>
                  </a:lnTo>
                  <a:lnTo>
                    <a:pt x="21941" y="1903"/>
                  </a:lnTo>
                  <a:lnTo>
                    <a:pt x="22608" y="2199"/>
                  </a:lnTo>
                  <a:lnTo>
                    <a:pt x="23275" y="2545"/>
                  </a:lnTo>
                  <a:lnTo>
                    <a:pt x="23917" y="2916"/>
                  </a:lnTo>
                  <a:lnTo>
                    <a:pt x="24535" y="3311"/>
                  </a:lnTo>
                  <a:lnTo>
                    <a:pt x="25128" y="3731"/>
                  </a:lnTo>
                  <a:lnTo>
                    <a:pt x="25721" y="4201"/>
                  </a:lnTo>
                  <a:lnTo>
                    <a:pt x="26265" y="4670"/>
                  </a:lnTo>
                  <a:lnTo>
                    <a:pt x="26808" y="5189"/>
                  </a:lnTo>
                  <a:lnTo>
                    <a:pt x="27302" y="5708"/>
                  </a:lnTo>
                  <a:lnTo>
                    <a:pt x="27797" y="6276"/>
                  </a:lnTo>
                  <a:lnTo>
                    <a:pt x="28241" y="6844"/>
                  </a:lnTo>
                  <a:lnTo>
                    <a:pt x="28661" y="7437"/>
                  </a:lnTo>
                  <a:lnTo>
                    <a:pt x="29057" y="8055"/>
                  </a:lnTo>
                  <a:lnTo>
                    <a:pt x="29427" y="8697"/>
                  </a:lnTo>
                  <a:lnTo>
                    <a:pt x="29773" y="9365"/>
                  </a:lnTo>
                  <a:lnTo>
                    <a:pt x="30070" y="10032"/>
                  </a:lnTo>
                  <a:lnTo>
                    <a:pt x="30342" y="10723"/>
                  </a:lnTo>
                  <a:lnTo>
                    <a:pt x="30589" y="11440"/>
                  </a:lnTo>
                  <a:lnTo>
                    <a:pt x="30811" y="12157"/>
                  </a:lnTo>
                  <a:lnTo>
                    <a:pt x="30959" y="12898"/>
                  </a:lnTo>
                  <a:lnTo>
                    <a:pt x="31108" y="13664"/>
                  </a:lnTo>
                  <a:lnTo>
                    <a:pt x="31206" y="14430"/>
                  </a:lnTo>
                  <a:lnTo>
                    <a:pt x="31256" y="15196"/>
                  </a:lnTo>
                  <a:lnTo>
                    <a:pt x="31280" y="15986"/>
                  </a:lnTo>
                  <a:lnTo>
                    <a:pt x="31256" y="16777"/>
                  </a:lnTo>
                  <a:lnTo>
                    <a:pt x="31206" y="17543"/>
                  </a:lnTo>
                  <a:lnTo>
                    <a:pt x="31108" y="18309"/>
                  </a:lnTo>
                  <a:lnTo>
                    <a:pt x="30959" y="19050"/>
                  </a:lnTo>
                  <a:lnTo>
                    <a:pt x="30811" y="19791"/>
                  </a:lnTo>
                  <a:lnTo>
                    <a:pt x="30589" y="20533"/>
                  </a:lnTo>
                  <a:lnTo>
                    <a:pt x="30342" y="21224"/>
                  </a:lnTo>
                  <a:lnTo>
                    <a:pt x="30070" y="21916"/>
                  </a:lnTo>
                  <a:lnTo>
                    <a:pt x="29773" y="22608"/>
                  </a:lnTo>
                  <a:lnTo>
                    <a:pt x="29427" y="23251"/>
                  </a:lnTo>
                  <a:lnTo>
                    <a:pt x="29057" y="23893"/>
                  </a:lnTo>
                  <a:lnTo>
                    <a:pt x="28661" y="24511"/>
                  </a:lnTo>
                  <a:lnTo>
                    <a:pt x="28241" y="25128"/>
                  </a:lnTo>
                  <a:lnTo>
                    <a:pt x="27797" y="25697"/>
                  </a:lnTo>
                  <a:lnTo>
                    <a:pt x="27302" y="26240"/>
                  </a:lnTo>
                  <a:lnTo>
                    <a:pt x="26808" y="26784"/>
                  </a:lnTo>
                  <a:lnTo>
                    <a:pt x="26265" y="27278"/>
                  </a:lnTo>
                  <a:lnTo>
                    <a:pt x="25721" y="27772"/>
                  </a:lnTo>
                  <a:lnTo>
                    <a:pt x="25128" y="28217"/>
                  </a:lnTo>
                  <a:lnTo>
                    <a:pt x="24535" y="28662"/>
                  </a:lnTo>
                  <a:lnTo>
                    <a:pt x="23917" y="29057"/>
                  </a:lnTo>
                  <a:lnTo>
                    <a:pt x="23275" y="29428"/>
                  </a:lnTo>
                  <a:lnTo>
                    <a:pt x="22608" y="29749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2" y="30589"/>
                  </a:lnTo>
                  <a:lnTo>
                    <a:pt x="19816" y="30787"/>
                  </a:lnTo>
                  <a:lnTo>
                    <a:pt x="19075" y="30959"/>
                  </a:lnTo>
                  <a:lnTo>
                    <a:pt x="18333" y="31083"/>
                  </a:lnTo>
                  <a:lnTo>
                    <a:pt x="17567" y="31182"/>
                  </a:lnTo>
                  <a:lnTo>
                    <a:pt x="16777" y="31256"/>
                  </a:lnTo>
                  <a:lnTo>
                    <a:pt x="15220" y="31256"/>
                  </a:lnTo>
                  <a:lnTo>
                    <a:pt x="14430" y="31182"/>
                  </a:lnTo>
                  <a:lnTo>
                    <a:pt x="13664" y="31083"/>
                  </a:lnTo>
                  <a:lnTo>
                    <a:pt x="12922" y="30959"/>
                  </a:lnTo>
                  <a:lnTo>
                    <a:pt x="12181" y="30787"/>
                  </a:lnTo>
                  <a:lnTo>
                    <a:pt x="11465" y="30589"/>
                  </a:lnTo>
                  <a:lnTo>
                    <a:pt x="10748" y="30342"/>
                  </a:lnTo>
                  <a:lnTo>
                    <a:pt x="10056" y="30070"/>
                  </a:lnTo>
                  <a:lnTo>
                    <a:pt x="9389" y="29749"/>
                  </a:lnTo>
                  <a:lnTo>
                    <a:pt x="8722" y="29428"/>
                  </a:lnTo>
                  <a:lnTo>
                    <a:pt x="8080" y="29057"/>
                  </a:lnTo>
                  <a:lnTo>
                    <a:pt x="7462" y="28662"/>
                  </a:lnTo>
                  <a:lnTo>
                    <a:pt x="6869" y="28217"/>
                  </a:lnTo>
                  <a:lnTo>
                    <a:pt x="6276" y="27772"/>
                  </a:lnTo>
                  <a:lnTo>
                    <a:pt x="5732" y="27278"/>
                  </a:lnTo>
                  <a:lnTo>
                    <a:pt x="5189" y="26784"/>
                  </a:lnTo>
                  <a:lnTo>
                    <a:pt x="4695" y="26240"/>
                  </a:lnTo>
                  <a:lnTo>
                    <a:pt x="4200" y="25697"/>
                  </a:lnTo>
                  <a:lnTo>
                    <a:pt x="3756" y="25128"/>
                  </a:lnTo>
                  <a:lnTo>
                    <a:pt x="3336" y="24511"/>
                  </a:lnTo>
                  <a:lnTo>
                    <a:pt x="2940" y="23893"/>
                  </a:lnTo>
                  <a:lnTo>
                    <a:pt x="2570" y="23251"/>
                  </a:lnTo>
                  <a:lnTo>
                    <a:pt x="2224" y="22608"/>
                  </a:lnTo>
                  <a:lnTo>
                    <a:pt x="1927" y="21916"/>
                  </a:lnTo>
                  <a:lnTo>
                    <a:pt x="1631" y="21224"/>
                  </a:lnTo>
                  <a:lnTo>
                    <a:pt x="1408" y="20533"/>
                  </a:lnTo>
                  <a:lnTo>
                    <a:pt x="1186" y="19791"/>
                  </a:lnTo>
                  <a:lnTo>
                    <a:pt x="1013" y="19050"/>
                  </a:lnTo>
                  <a:lnTo>
                    <a:pt x="890" y="18309"/>
                  </a:lnTo>
                  <a:lnTo>
                    <a:pt x="791" y="17543"/>
                  </a:lnTo>
                  <a:lnTo>
                    <a:pt x="741" y="16777"/>
                  </a:lnTo>
                  <a:lnTo>
                    <a:pt x="717" y="15986"/>
                  </a:lnTo>
                  <a:lnTo>
                    <a:pt x="741" y="15196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898"/>
                  </a:lnTo>
                  <a:lnTo>
                    <a:pt x="1186" y="12157"/>
                  </a:lnTo>
                  <a:lnTo>
                    <a:pt x="1408" y="11440"/>
                  </a:lnTo>
                  <a:lnTo>
                    <a:pt x="1631" y="10723"/>
                  </a:lnTo>
                  <a:lnTo>
                    <a:pt x="1927" y="10032"/>
                  </a:lnTo>
                  <a:lnTo>
                    <a:pt x="2224" y="9365"/>
                  </a:lnTo>
                  <a:lnTo>
                    <a:pt x="2570" y="8697"/>
                  </a:lnTo>
                  <a:lnTo>
                    <a:pt x="2940" y="8055"/>
                  </a:lnTo>
                  <a:lnTo>
                    <a:pt x="3336" y="7437"/>
                  </a:lnTo>
                  <a:lnTo>
                    <a:pt x="3756" y="6844"/>
                  </a:lnTo>
                  <a:lnTo>
                    <a:pt x="4200" y="6276"/>
                  </a:lnTo>
                  <a:lnTo>
                    <a:pt x="4695" y="5708"/>
                  </a:lnTo>
                  <a:lnTo>
                    <a:pt x="5189" y="5189"/>
                  </a:lnTo>
                  <a:lnTo>
                    <a:pt x="5732" y="4670"/>
                  </a:lnTo>
                  <a:lnTo>
                    <a:pt x="6276" y="4201"/>
                  </a:lnTo>
                  <a:lnTo>
                    <a:pt x="6869" y="3731"/>
                  </a:lnTo>
                  <a:lnTo>
                    <a:pt x="7462" y="3311"/>
                  </a:lnTo>
                  <a:lnTo>
                    <a:pt x="8080" y="2916"/>
                  </a:lnTo>
                  <a:lnTo>
                    <a:pt x="8722" y="2545"/>
                  </a:lnTo>
                  <a:lnTo>
                    <a:pt x="9389" y="2199"/>
                  </a:lnTo>
                  <a:lnTo>
                    <a:pt x="10056" y="1903"/>
                  </a:lnTo>
                  <a:lnTo>
                    <a:pt x="10748" y="1631"/>
                  </a:lnTo>
                  <a:lnTo>
                    <a:pt x="11465" y="1384"/>
                  </a:lnTo>
                  <a:lnTo>
                    <a:pt x="12181" y="1186"/>
                  </a:lnTo>
                  <a:lnTo>
                    <a:pt x="12922" y="1013"/>
                  </a:lnTo>
                  <a:lnTo>
                    <a:pt x="13664" y="865"/>
                  </a:lnTo>
                  <a:lnTo>
                    <a:pt x="14430" y="766"/>
                  </a:lnTo>
                  <a:lnTo>
                    <a:pt x="15220" y="717"/>
                  </a:lnTo>
                  <a:lnTo>
                    <a:pt x="15986" y="692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5" y="74"/>
                  </a:lnTo>
                  <a:lnTo>
                    <a:pt x="13565" y="173"/>
                  </a:lnTo>
                  <a:lnTo>
                    <a:pt x="12774" y="321"/>
                  </a:lnTo>
                  <a:lnTo>
                    <a:pt x="12008" y="494"/>
                  </a:lnTo>
                  <a:lnTo>
                    <a:pt x="11242" y="717"/>
                  </a:lnTo>
                  <a:lnTo>
                    <a:pt x="10501" y="964"/>
                  </a:lnTo>
                  <a:lnTo>
                    <a:pt x="9784" y="1260"/>
                  </a:lnTo>
                  <a:lnTo>
                    <a:pt x="9068" y="1581"/>
                  </a:lnTo>
                  <a:lnTo>
                    <a:pt x="8376" y="1927"/>
                  </a:lnTo>
                  <a:lnTo>
                    <a:pt x="7709" y="2298"/>
                  </a:lnTo>
                  <a:lnTo>
                    <a:pt x="7067" y="2718"/>
                  </a:lnTo>
                  <a:lnTo>
                    <a:pt x="6449" y="3163"/>
                  </a:lnTo>
                  <a:lnTo>
                    <a:pt x="5831" y="3657"/>
                  </a:lnTo>
                  <a:lnTo>
                    <a:pt x="5263" y="4151"/>
                  </a:lnTo>
                  <a:lnTo>
                    <a:pt x="4695" y="4670"/>
                  </a:lnTo>
                  <a:lnTo>
                    <a:pt x="4176" y="5238"/>
                  </a:lnTo>
                  <a:lnTo>
                    <a:pt x="3657" y="5807"/>
                  </a:lnTo>
                  <a:lnTo>
                    <a:pt x="3187" y="6424"/>
                  </a:lnTo>
                  <a:lnTo>
                    <a:pt x="2743" y="7042"/>
                  </a:lnTo>
                  <a:lnTo>
                    <a:pt x="2323" y="7684"/>
                  </a:lnTo>
                  <a:lnTo>
                    <a:pt x="1952" y="8376"/>
                  </a:lnTo>
                  <a:lnTo>
                    <a:pt x="1581" y="9043"/>
                  </a:lnTo>
                  <a:lnTo>
                    <a:pt x="1260" y="9760"/>
                  </a:lnTo>
                  <a:lnTo>
                    <a:pt x="988" y="10501"/>
                  </a:lnTo>
                  <a:lnTo>
                    <a:pt x="717" y="11242"/>
                  </a:lnTo>
                  <a:lnTo>
                    <a:pt x="519" y="11984"/>
                  </a:lnTo>
                  <a:lnTo>
                    <a:pt x="321" y="12774"/>
                  </a:lnTo>
                  <a:lnTo>
                    <a:pt x="198" y="13540"/>
                  </a:lnTo>
                  <a:lnTo>
                    <a:pt x="99" y="14356"/>
                  </a:lnTo>
                  <a:lnTo>
                    <a:pt x="25" y="15171"/>
                  </a:lnTo>
                  <a:lnTo>
                    <a:pt x="0" y="15986"/>
                  </a:lnTo>
                  <a:lnTo>
                    <a:pt x="25" y="16802"/>
                  </a:lnTo>
                  <a:lnTo>
                    <a:pt x="99" y="17617"/>
                  </a:lnTo>
                  <a:lnTo>
                    <a:pt x="198" y="18408"/>
                  </a:lnTo>
                  <a:lnTo>
                    <a:pt x="321" y="19198"/>
                  </a:lnTo>
                  <a:lnTo>
                    <a:pt x="519" y="19964"/>
                  </a:lnTo>
                  <a:lnTo>
                    <a:pt x="717" y="20730"/>
                  </a:lnTo>
                  <a:lnTo>
                    <a:pt x="988" y="21472"/>
                  </a:lnTo>
                  <a:lnTo>
                    <a:pt x="1260" y="22188"/>
                  </a:lnTo>
                  <a:lnTo>
                    <a:pt x="1581" y="22905"/>
                  </a:lnTo>
                  <a:lnTo>
                    <a:pt x="1952" y="23596"/>
                  </a:lnTo>
                  <a:lnTo>
                    <a:pt x="2323" y="24264"/>
                  </a:lnTo>
                  <a:lnTo>
                    <a:pt x="2743" y="24906"/>
                  </a:lnTo>
                  <a:lnTo>
                    <a:pt x="3187" y="25548"/>
                  </a:lnTo>
                  <a:lnTo>
                    <a:pt x="3657" y="26141"/>
                  </a:lnTo>
                  <a:lnTo>
                    <a:pt x="4176" y="26734"/>
                  </a:lnTo>
                  <a:lnTo>
                    <a:pt x="4695" y="27278"/>
                  </a:lnTo>
                  <a:lnTo>
                    <a:pt x="5263" y="27822"/>
                  </a:lnTo>
                  <a:lnTo>
                    <a:pt x="5831" y="28316"/>
                  </a:lnTo>
                  <a:lnTo>
                    <a:pt x="6449" y="28785"/>
                  </a:lnTo>
                  <a:lnTo>
                    <a:pt x="7067" y="29230"/>
                  </a:lnTo>
                  <a:lnTo>
                    <a:pt x="7709" y="29650"/>
                  </a:lnTo>
                  <a:lnTo>
                    <a:pt x="8376" y="30045"/>
                  </a:lnTo>
                  <a:lnTo>
                    <a:pt x="9068" y="30391"/>
                  </a:lnTo>
                  <a:lnTo>
                    <a:pt x="9784" y="30712"/>
                  </a:lnTo>
                  <a:lnTo>
                    <a:pt x="10501" y="31009"/>
                  </a:lnTo>
                  <a:lnTo>
                    <a:pt x="11242" y="31256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75"/>
                  </a:lnTo>
                  <a:lnTo>
                    <a:pt x="14355" y="31898"/>
                  </a:lnTo>
                  <a:lnTo>
                    <a:pt x="15171" y="31948"/>
                  </a:lnTo>
                  <a:lnTo>
                    <a:pt x="15986" y="31973"/>
                  </a:lnTo>
                  <a:lnTo>
                    <a:pt x="16826" y="31948"/>
                  </a:lnTo>
                  <a:lnTo>
                    <a:pt x="17642" y="31898"/>
                  </a:lnTo>
                  <a:lnTo>
                    <a:pt x="18432" y="31775"/>
                  </a:lnTo>
                  <a:lnTo>
                    <a:pt x="19223" y="31651"/>
                  </a:lnTo>
                  <a:lnTo>
                    <a:pt x="19989" y="31478"/>
                  </a:lnTo>
                  <a:lnTo>
                    <a:pt x="20755" y="31256"/>
                  </a:lnTo>
                  <a:lnTo>
                    <a:pt x="21496" y="31009"/>
                  </a:lnTo>
                  <a:lnTo>
                    <a:pt x="22213" y="30712"/>
                  </a:lnTo>
                  <a:lnTo>
                    <a:pt x="22929" y="30391"/>
                  </a:lnTo>
                  <a:lnTo>
                    <a:pt x="23621" y="30045"/>
                  </a:lnTo>
                  <a:lnTo>
                    <a:pt x="24288" y="29650"/>
                  </a:lnTo>
                  <a:lnTo>
                    <a:pt x="24931" y="29230"/>
                  </a:lnTo>
                  <a:lnTo>
                    <a:pt x="25548" y="28785"/>
                  </a:lnTo>
                  <a:lnTo>
                    <a:pt x="26166" y="28316"/>
                  </a:lnTo>
                  <a:lnTo>
                    <a:pt x="26734" y="27822"/>
                  </a:lnTo>
                  <a:lnTo>
                    <a:pt x="27302" y="27278"/>
                  </a:lnTo>
                  <a:lnTo>
                    <a:pt x="27821" y="26734"/>
                  </a:lnTo>
                  <a:lnTo>
                    <a:pt x="28340" y="26141"/>
                  </a:lnTo>
                  <a:lnTo>
                    <a:pt x="28810" y="25548"/>
                  </a:lnTo>
                  <a:lnTo>
                    <a:pt x="29254" y="24906"/>
                  </a:lnTo>
                  <a:lnTo>
                    <a:pt x="29674" y="24264"/>
                  </a:lnTo>
                  <a:lnTo>
                    <a:pt x="30045" y="23596"/>
                  </a:lnTo>
                  <a:lnTo>
                    <a:pt x="30416" y="22905"/>
                  </a:lnTo>
                  <a:lnTo>
                    <a:pt x="30737" y="22188"/>
                  </a:lnTo>
                  <a:lnTo>
                    <a:pt x="31009" y="21472"/>
                  </a:lnTo>
                  <a:lnTo>
                    <a:pt x="31256" y="20730"/>
                  </a:lnTo>
                  <a:lnTo>
                    <a:pt x="31478" y="19964"/>
                  </a:lnTo>
                  <a:lnTo>
                    <a:pt x="31651" y="19198"/>
                  </a:lnTo>
                  <a:lnTo>
                    <a:pt x="31799" y="18408"/>
                  </a:lnTo>
                  <a:lnTo>
                    <a:pt x="31898" y="17617"/>
                  </a:lnTo>
                  <a:lnTo>
                    <a:pt x="31972" y="16802"/>
                  </a:lnTo>
                  <a:lnTo>
                    <a:pt x="31997" y="15986"/>
                  </a:lnTo>
                  <a:lnTo>
                    <a:pt x="31972" y="15171"/>
                  </a:lnTo>
                  <a:lnTo>
                    <a:pt x="31898" y="14356"/>
                  </a:lnTo>
                  <a:lnTo>
                    <a:pt x="31799" y="13540"/>
                  </a:lnTo>
                  <a:lnTo>
                    <a:pt x="31651" y="12774"/>
                  </a:lnTo>
                  <a:lnTo>
                    <a:pt x="31478" y="11984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37" y="9760"/>
                  </a:lnTo>
                  <a:lnTo>
                    <a:pt x="30416" y="9043"/>
                  </a:lnTo>
                  <a:lnTo>
                    <a:pt x="30045" y="8376"/>
                  </a:lnTo>
                  <a:lnTo>
                    <a:pt x="29674" y="7684"/>
                  </a:lnTo>
                  <a:lnTo>
                    <a:pt x="29254" y="7042"/>
                  </a:lnTo>
                  <a:lnTo>
                    <a:pt x="28810" y="6424"/>
                  </a:lnTo>
                  <a:lnTo>
                    <a:pt x="28340" y="5807"/>
                  </a:lnTo>
                  <a:lnTo>
                    <a:pt x="27821" y="5238"/>
                  </a:lnTo>
                  <a:lnTo>
                    <a:pt x="27302" y="4670"/>
                  </a:lnTo>
                  <a:lnTo>
                    <a:pt x="26734" y="4151"/>
                  </a:lnTo>
                  <a:lnTo>
                    <a:pt x="26166" y="3657"/>
                  </a:lnTo>
                  <a:lnTo>
                    <a:pt x="25548" y="3163"/>
                  </a:lnTo>
                  <a:lnTo>
                    <a:pt x="24931" y="2718"/>
                  </a:lnTo>
                  <a:lnTo>
                    <a:pt x="24288" y="2298"/>
                  </a:lnTo>
                  <a:lnTo>
                    <a:pt x="23621" y="1927"/>
                  </a:lnTo>
                  <a:lnTo>
                    <a:pt x="22929" y="1581"/>
                  </a:lnTo>
                  <a:lnTo>
                    <a:pt x="22213" y="1260"/>
                  </a:lnTo>
                  <a:lnTo>
                    <a:pt x="21496" y="964"/>
                  </a:lnTo>
                  <a:lnTo>
                    <a:pt x="20755" y="717"/>
                  </a:lnTo>
                  <a:lnTo>
                    <a:pt x="19989" y="494"/>
                  </a:lnTo>
                  <a:lnTo>
                    <a:pt x="19223" y="321"/>
                  </a:lnTo>
                  <a:lnTo>
                    <a:pt x="18432" y="173"/>
                  </a:lnTo>
                  <a:lnTo>
                    <a:pt x="17642" y="74"/>
                  </a:lnTo>
                  <a:lnTo>
                    <a:pt x="16826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801073" y="3546587"/>
              <a:ext cx="156156" cy="156190"/>
            </a:xfrm>
            <a:custGeom>
              <a:rect b="b" l="l" r="r" t="t"/>
              <a:pathLst>
                <a:path extrusionOk="0" h="4523" w="4522">
                  <a:moveTo>
                    <a:pt x="2026" y="1"/>
                  </a:moveTo>
                  <a:lnTo>
                    <a:pt x="1804" y="50"/>
                  </a:lnTo>
                  <a:lnTo>
                    <a:pt x="1606" y="100"/>
                  </a:lnTo>
                  <a:lnTo>
                    <a:pt x="1384" y="174"/>
                  </a:lnTo>
                  <a:lnTo>
                    <a:pt x="1186" y="273"/>
                  </a:lnTo>
                  <a:lnTo>
                    <a:pt x="1013" y="371"/>
                  </a:lnTo>
                  <a:lnTo>
                    <a:pt x="840" y="520"/>
                  </a:lnTo>
                  <a:lnTo>
                    <a:pt x="667" y="668"/>
                  </a:lnTo>
                  <a:lnTo>
                    <a:pt x="519" y="816"/>
                  </a:lnTo>
                  <a:lnTo>
                    <a:pt x="395" y="989"/>
                  </a:lnTo>
                  <a:lnTo>
                    <a:pt x="272" y="1187"/>
                  </a:lnTo>
                  <a:lnTo>
                    <a:pt x="198" y="1385"/>
                  </a:lnTo>
                  <a:lnTo>
                    <a:pt x="99" y="1582"/>
                  </a:lnTo>
                  <a:lnTo>
                    <a:pt x="49" y="1805"/>
                  </a:lnTo>
                  <a:lnTo>
                    <a:pt x="25" y="2027"/>
                  </a:lnTo>
                  <a:lnTo>
                    <a:pt x="0" y="2249"/>
                  </a:lnTo>
                  <a:lnTo>
                    <a:pt x="25" y="2496"/>
                  </a:lnTo>
                  <a:lnTo>
                    <a:pt x="49" y="2719"/>
                  </a:lnTo>
                  <a:lnTo>
                    <a:pt x="99" y="2916"/>
                  </a:lnTo>
                  <a:lnTo>
                    <a:pt x="198" y="3139"/>
                  </a:lnTo>
                  <a:lnTo>
                    <a:pt x="272" y="3336"/>
                  </a:lnTo>
                  <a:lnTo>
                    <a:pt x="395" y="3509"/>
                  </a:lnTo>
                  <a:lnTo>
                    <a:pt x="519" y="3682"/>
                  </a:lnTo>
                  <a:lnTo>
                    <a:pt x="667" y="3855"/>
                  </a:lnTo>
                  <a:lnTo>
                    <a:pt x="840" y="4004"/>
                  </a:lnTo>
                  <a:lnTo>
                    <a:pt x="1013" y="4127"/>
                  </a:lnTo>
                  <a:lnTo>
                    <a:pt x="1186" y="4251"/>
                  </a:lnTo>
                  <a:lnTo>
                    <a:pt x="1384" y="4350"/>
                  </a:lnTo>
                  <a:lnTo>
                    <a:pt x="1606" y="4424"/>
                  </a:lnTo>
                  <a:lnTo>
                    <a:pt x="1804" y="4473"/>
                  </a:lnTo>
                  <a:lnTo>
                    <a:pt x="2026" y="4498"/>
                  </a:lnTo>
                  <a:lnTo>
                    <a:pt x="2273" y="4522"/>
                  </a:lnTo>
                  <a:lnTo>
                    <a:pt x="2496" y="4498"/>
                  </a:lnTo>
                  <a:lnTo>
                    <a:pt x="2718" y="4473"/>
                  </a:lnTo>
                  <a:lnTo>
                    <a:pt x="2940" y="4424"/>
                  </a:lnTo>
                  <a:lnTo>
                    <a:pt x="3138" y="4350"/>
                  </a:lnTo>
                  <a:lnTo>
                    <a:pt x="3336" y="4251"/>
                  </a:lnTo>
                  <a:lnTo>
                    <a:pt x="3533" y="4127"/>
                  </a:lnTo>
                  <a:lnTo>
                    <a:pt x="3706" y="4004"/>
                  </a:lnTo>
                  <a:lnTo>
                    <a:pt x="3854" y="3855"/>
                  </a:lnTo>
                  <a:lnTo>
                    <a:pt x="4003" y="3682"/>
                  </a:lnTo>
                  <a:lnTo>
                    <a:pt x="4151" y="3509"/>
                  </a:lnTo>
                  <a:lnTo>
                    <a:pt x="4250" y="3336"/>
                  </a:lnTo>
                  <a:lnTo>
                    <a:pt x="4349" y="3139"/>
                  </a:lnTo>
                  <a:lnTo>
                    <a:pt x="4423" y="2916"/>
                  </a:lnTo>
                  <a:lnTo>
                    <a:pt x="4472" y="2719"/>
                  </a:lnTo>
                  <a:lnTo>
                    <a:pt x="4522" y="2496"/>
                  </a:lnTo>
                  <a:lnTo>
                    <a:pt x="4522" y="2249"/>
                  </a:lnTo>
                  <a:lnTo>
                    <a:pt x="4522" y="2027"/>
                  </a:lnTo>
                  <a:lnTo>
                    <a:pt x="4472" y="1805"/>
                  </a:lnTo>
                  <a:lnTo>
                    <a:pt x="4423" y="1582"/>
                  </a:lnTo>
                  <a:lnTo>
                    <a:pt x="4349" y="1385"/>
                  </a:lnTo>
                  <a:lnTo>
                    <a:pt x="4250" y="1187"/>
                  </a:lnTo>
                  <a:lnTo>
                    <a:pt x="4151" y="989"/>
                  </a:lnTo>
                  <a:lnTo>
                    <a:pt x="4003" y="816"/>
                  </a:lnTo>
                  <a:lnTo>
                    <a:pt x="3854" y="668"/>
                  </a:lnTo>
                  <a:lnTo>
                    <a:pt x="3706" y="520"/>
                  </a:lnTo>
                  <a:lnTo>
                    <a:pt x="3533" y="371"/>
                  </a:lnTo>
                  <a:lnTo>
                    <a:pt x="3336" y="273"/>
                  </a:lnTo>
                  <a:lnTo>
                    <a:pt x="3138" y="174"/>
                  </a:lnTo>
                  <a:lnTo>
                    <a:pt x="2940" y="100"/>
                  </a:lnTo>
                  <a:lnTo>
                    <a:pt x="2718" y="50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233939" y="3631999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4201" y="0"/>
                  </a:moveTo>
                  <a:lnTo>
                    <a:pt x="4053" y="25"/>
                  </a:lnTo>
                  <a:lnTo>
                    <a:pt x="3880" y="75"/>
                  </a:lnTo>
                  <a:lnTo>
                    <a:pt x="3732" y="149"/>
                  </a:lnTo>
                  <a:lnTo>
                    <a:pt x="3583" y="272"/>
                  </a:lnTo>
                  <a:lnTo>
                    <a:pt x="248" y="3583"/>
                  </a:lnTo>
                  <a:lnTo>
                    <a:pt x="149" y="3731"/>
                  </a:lnTo>
                  <a:lnTo>
                    <a:pt x="75" y="3880"/>
                  </a:lnTo>
                  <a:lnTo>
                    <a:pt x="26" y="4053"/>
                  </a:lnTo>
                  <a:lnTo>
                    <a:pt x="1" y="4226"/>
                  </a:lnTo>
                  <a:lnTo>
                    <a:pt x="26" y="4374"/>
                  </a:lnTo>
                  <a:lnTo>
                    <a:pt x="75" y="4547"/>
                  </a:lnTo>
                  <a:lnTo>
                    <a:pt x="149" y="4695"/>
                  </a:lnTo>
                  <a:lnTo>
                    <a:pt x="248" y="4843"/>
                  </a:lnTo>
                  <a:lnTo>
                    <a:pt x="396" y="4942"/>
                  </a:lnTo>
                  <a:lnTo>
                    <a:pt x="544" y="5041"/>
                  </a:lnTo>
                  <a:lnTo>
                    <a:pt x="717" y="5090"/>
                  </a:lnTo>
                  <a:lnTo>
                    <a:pt x="1063" y="5090"/>
                  </a:lnTo>
                  <a:lnTo>
                    <a:pt x="1211" y="5041"/>
                  </a:lnTo>
                  <a:lnTo>
                    <a:pt x="1360" y="4942"/>
                  </a:lnTo>
                  <a:lnTo>
                    <a:pt x="1508" y="4843"/>
                  </a:lnTo>
                  <a:lnTo>
                    <a:pt x="4844" y="1508"/>
                  </a:lnTo>
                  <a:lnTo>
                    <a:pt x="4942" y="1384"/>
                  </a:lnTo>
                  <a:lnTo>
                    <a:pt x="5017" y="1211"/>
                  </a:lnTo>
                  <a:lnTo>
                    <a:pt x="5066" y="1063"/>
                  </a:lnTo>
                  <a:lnTo>
                    <a:pt x="5091" y="890"/>
                  </a:lnTo>
                  <a:lnTo>
                    <a:pt x="5066" y="717"/>
                  </a:lnTo>
                  <a:lnTo>
                    <a:pt x="5017" y="569"/>
                  </a:lnTo>
                  <a:lnTo>
                    <a:pt x="4942" y="396"/>
                  </a:lnTo>
                  <a:lnTo>
                    <a:pt x="4844" y="272"/>
                  </a:lnTo>
                  <a:lnTo>
                    <a:pt x="4695" y="149"/>
                  </a:lnTo>
                  <a:lnTo>
                    <a:pt x="4547" y="75"/>
                  </a:lnTo>
                  <a:lnTo>
                    <a:pt x="4374" y="2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233939" y="3631999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890" y="0"/>
                  </a:moveTo>
                  <a:lnTo>
                    <a:pt x="717" y="25"/>
                  </a:lnTo>
                  <a:lnTo>
                    <a:pt x="544" y="75"/>
                  </a:lnTo>
                  <a:lnTo>
                    <a:pt x="396" y="149"/>
                  </a:lnTo>
                  <a:lnTo>
                    <a:pt x="248" y="272"/>
                  </a:lnTo>
                  <a:lnTo>
                    <a:pt x="149" y="396"/>
                  </a:lnTo>
                  <a:lnTo>
                    <a:pt x="75" y="569"/>
                  </a:lnTo>
                  <a:lnTo>
                    <a:pt x="26" y="717"/>
                  </a:lnTo>
                  <a:lnTo>
                    <a:pt x="1" y="890"/>
                  </a:lnTo>
                  <a:lnTo>
                    <a:pt x="26" y="1063"/>
                  </a:lnTo>
                  <a:lnTo>
                    <a:pt x="75" y="1211"/>
                  </a:lnTo>
                  <a:lnTo>
                    <a:pt x="149" y="1384"/>
                  </a:lnTo>
                  <a:lnTo>
                    <a:pt x="248" y="1508"/>
                  </a:lnTo>
                  <a:lnTo>
                    <a:pt x="3583" y="4843"/>
                  </a:lnTo>
                  <a:lnTo>
                    <a:pt x="3732" y="4942"/>
                  </a:lnTo>
                  <a:lnTo>
                    <a:pt x="3880" y="5041"/>
                  </a:lnTo>
                  <a:lnTo>
                    <a:pt x="4053" y="5090"/>
                  </a:lnTo>
                  <a:lnTo>
                    <a:pt x="4374" y="5090"/>
                  </a:lnTo>
                  <a:lnTo>
                    <a:pt x="4547" y="5041"/>
                  </a:lnTo>
                  <a:lnTo>
                    <a:pt x="4695" y="4942"/>
                  </a:lnTo>
                  <a:lnTo>
                    <a:pt x="4844" y="4843"/>
                  </a:lnTo>
                  <a:lnTo>
                    <a:pt x="4942" y="4695"/>
                  </a:lnTo>
                  <a:lnTo>
                    <a:pt x="5017" y="4547"/>
                  </a:lnTo>
                  <a:lnTo>
                    <a:pt x="5066" y="4374"/>
                  </a:lnTo>
                  <a:lnTo>
                    <a:pt x="5091" y="4226"/>
                  </a:lnTo>
                  <a:lnTo>
                    <a:pt x="5066" y="4053"/>
                  </a:lnTo>
                  <a:lnTo>
                    <a:pt x="5017" y="3880"/>
                  </a:lnTo>
                  <a:lnTo>
                    <a:pt x="4942" y="3731"/>
                  </a:lnTo>
                  <a:lnTo>
                    <a:pt x="4844" y="3583"/>
                  </a:lnTo>
                  <a:lnTo>
                    <a:pt x="1508" y="272"/>
                  </a:lnTo>
                  <a:lnTo>
                    <a:pt x="1360" y="149"/>
                  </a:lnTo>
                  <a:lnTo>
                    <a:pt x="1211" y="75"/>
                  </a:lnTo>
                  <a:lnTo>
                    <a:pt x="1063" y="25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 txBox="1"/>
          <p:nvPr>
            <p:ph type="title"/>
          </p:nvPr>
        </p:nvSpPr>
        <p:spPr>
          <a:xfrm>
            <a:off x="789425" y="3167450"/>
            <a:ext cx="4489500" cy="1420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nrope ExtraBold"/>
              <a:buNone/>
              <a:defRPr sz="35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●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○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■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●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○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■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●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○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■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392" name="Google Shape;392;p3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ibm.com/mx-es/topics/what-is-blockchain" TargetMode="External"/><Relationship Id="rId4" Type="http://schemas.openxmlformats.org/officeDocument/2006/relationships/hyperlink" Target="https://eprints.ucm.es/id/eprint/57087/1/PabloBlancoPeris.pdf" TargetMode="External"/><Relationship Id="rId5" Type="http://schemas.openxmlformats.org/officeDocument/2006/relationships/hyperlink" Target="https://www.esic.edu/rethink/tecnologia/contratos-inteligentes-que-son-origenes-y-principales-aplicaciones" TargetMode="External"/><Relationship Id="rId6" Type="http://schemas.openxmlformats.org/officeDocument/2006/relationships/hyperlink" Target="https://repositorio.comillas.edu/xmlui/bitstream/handle/11531/29418/TFG-Navarro%20Urosa%2C%20Marta%20MariIa.pdf" TargetMode="External"/><Relationship Id="rId7" Type="http://schemas.openxmlformats.org/officeDocument/2006/relationships/hyperlink" Target="https://masterethereum.com/historia-smart-contracts/#:~:text=%C2%BFCu%C3%A1ndo%20surgieron%20los%20Smart%20Contracts,limitaciones%20tecnol%C3%B3gicas%20de%20ese%20moment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250" y="463299"/>
            <a:ext cx="1846309" cy="24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5167" y="2418850"/>
            <a:ext cx="1651033" cy="19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199" y="210926"/>
            <a:ext cx="3388226" cy="26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4"/>
          <p:cNvSpPr/>
          <p:nvPr/>
        </p:nvSpPr>
        <p:spPr>
          <a:xfrm>
            <a:off x="2409450" y="3136563"/>
            <a:ext cx="4325100" cy="548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4"/>
          <p:cNvSpPr txBox="1"/>
          <p:nvPr>
            <p:ph type="ctrTitle"/>
          </p:nvPr>
        </p:nvSpPr>
        <p:spPr>
          <a:xfrm>
            <a:off x="1056000" y="1458250"/>
            <a:ext cx="7032000" cy="16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BLOCKCHAIN</a:t>
            </a:r>
            <a:r>
              <a:rPr lang="en" sz="5500"/>
              <a:t> </a:t>
            </a:r>
            <a:endParaRPr sz="5500"/>
          </a:p>
        </p:txBody>
      </p:sp>
      <p:sp>
        <p:nvSpPr>
          <p:cNvPr id="405" name="Google Shape;405;p34"/>
          <p:cNvSpPr txBox="1"/>
          <p:nvPr>
            <p:ph idx="1" type="subTitle"/>
          </p:nvPr>
        </p:nvSpPr>
        <p:spPr>
          <a:xfrm>
            <a:off x="2683050" y="3228063"/>
            <a:ext cx="3777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Aplicado a los contratos inteligentes</a:t>
            </a:r>
            <a:endParaRPr/>
          </a:p>
        </p:txBody>
      </p:sp>
      <p:pic>
        <p:nvPicPr>
          <p:cNvPr id="406" name="Google Shape;40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238" y="3593776"/>
            <a:ext cx="771525" cy="11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3"/>
          <p:cNvSpPr txBox="1"/>
          <p:nvPr>
            <p:ph type="title"/>
          </p:nvPr>
        </p:nvSpPr>
        <p:spPr>
          <a:xfrm>
            <a:off x="771025" y="672175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¿Quién fue el creador de los smart contracts?</a:t>
            </a:r>
            <a:endParaRPr/>
          </a:p>
        </p:txBody>
      </p:sp>
      <p:pic>
        <p:nvPicPr>
          <p:cNvPr id="510" name="Google Shape;5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825" y="2139000"/>
            <a:ext cx="4163799" cy="20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3"/>
          <p:cNvSpPr txBox="1"/>
          <p:nvPr/>
        </p:nvSpPr>
        <p:spPr>
          <a:xfrm>
            <a:off x="438850" y="1530800"/>
            <a:ext cx="412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Nick Szabo fue el pionero en el concepto del concepto y creación de los contratos inteligentes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512" name="Google Shape;51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450" y="2555325"/>
            <a:ext cx="3695026" cy="2193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4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propuso la idea?</a:t>
            </a:r>
            <a:endParaRPr/>
          </a:p>
        </p:txBody>
      </p:sp>
      <p:sp>
        <p:nvSpPr>
          <p:cNvPr id="518" name="Google Shape;518;p44"/>
          <p:cNvSpPr txBox="1"/>
          <p:nvPr>
            <p:ph idx="1" type="body"/>
          </p:nvPr>
        </p:nvSpPr>
        <p:spPr>
          <a:xfrm>
            <a:off x="946725" y="1024968"/>
            <a:ext cx="5370300" cy="9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Principalmente como un modelo de máquina expendedora:</a:t>
            </a:r>
            <a:endParaRPr/>
          </a:p>
        </p:txBody>
      </p:sp>
      <p:pic>
        <p:nvPicPr>
          <p:cNvPr id="519" name="Google Shape;5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50" y="233177"/>
            <a:ext cx="1681675" cy="158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425" y="1815800"/>
            <a:ext cx="2868500" cy="302607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4"/>
          <p:cNvSpPr txBox="1"/>
          <p:nvPr/>
        </p:nvSpPr>
        <p:spPr>
          <a:xfrm>
            <a:off x="4316875" y="1918600"/>
            <a:ext cx="3449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Siempre va a actuar igual ante las mismas condiciones, monedas recibidas, refresco entregado.</a:t>
            </a:r>
            <a:endParaRPr sz="17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5"/>
          <p:cNvSpPr txBox="1"/>
          <p:nvPr>
            <p:ph type="title"/>
          </p:nvPr>
        </p:nvSpPr>
        <p:spPr>
          <a:xfrm>
            <a:off x="1360825" y="1865975"/>
            <a:ext cx="59871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 Actual</a:t>
            </a:r>
            <a:endParaRPr/>
          </a:p>
        </p:txBody>
      </p:sp>
      <p:pic>
        <p:nvPicPr>
          <p:cNvPr id="527" name="Google Shape;5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75" y="116749"/>
            <a:ext cx="1846309" cy="24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692" y="2763200"/>
            <a:ext cx="1651033" cy="19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50" y="-30115"/>
            <a:ext cx="1624099" cy="21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6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Pequeña cronología </a:t>
            </a:r>
            <a:endParaRPr/>
          </a:p>
        </p:txBody>
      </p:sp>
      <p:sp>
        <p:nvSpPr>
          <p:cNvPr id="535" name="Google Shape;535;p46"/>
          <p:cNvSpPr txBox="1"/>
          <p:nvPr>
            <p:ph idx="1" type="subTitle"/>
          </p:nvPr>
        </p:nvSpPr>
        <p:spPr>
          <a:xfrm>
            <a:off x="719929" y="276735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2009</a:t>
            </a:r>
            <a:endParaRPr/>
          </a:p>
        </p:txBody>
      </p:sp>
      <p:sp>
        <p:nvSpPr>
          <p:cNvPr id="536" name="Google Shape;536;p46"/>
          <p:cNvSpPr txBox="1"/>
          <p:nvPr>
            <p:ph idx="2" type="subTitle"/>
          </p:nvPr>
        </p:nvSpPr>
        <p:spPr>
          <a:xfrm>
            <a:off x="719929" y="3138825"/>
            <a:ext cx="250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Surge el bitcoin</a:t>
            </a:r>
            <a:endParaRPr/>
          </a:p>
        </p:txBody>
      </p:sp>
      <p:sp>
        <p:nvSpPr>
          <p:cNvPr id="537" name="Google Shape;537;p46"/>
          <p:cNvSpPr txBox="1"/>
          <p:nvPr>
            <p:ph idx="3" type="subTitle"/>
          </p:nvPr>
        </p:nvSpPr>
        <p:spPr>
          <a:xfrm>
            <a:off x="3320929" y="276735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2012</a:t>
            </a:r>
            <a:endParaRPr/>
          </a:p>
        </p:txBody>
      </p:sp>
      <p:sp>
        <p:nvSpPr>
          <p:cNvPr id="538" name="Google Shape;538;p46"/>
          <p:cNvSpPr txBox="1"/>
          <p:nvPr>
            <p:ph idx="4" type="subTitle"/>
          </p:nvPr>
        </p:nvSpPr>
        <p:spPr>
          <a:xfrm>
            <a:off x="3420675" y="3358225"/>
            <a:ext cx="2501700" cy="9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Satoshi Nakamoto resolvió por primera vez el clásico dilema de los Generales Bizantinos y alumbró un sistema que denominó “cadena de bloques</a:t>
            </a:r>
            <a:endParaRPr sz="1300"/>
          </a:p>
        </p:txBody>
      </p:sp>
      <p:sp>
        <p:nvSpPr>
          <p:cNvPr id="539" name="Google Shape;539;p46"/>
          <p:cNvSpPr txBox="1"/>
          <p:nvPr>
            <p:ph idx="5" type="subTitle"/>
          </p:nvPr>
        </p:nvSpPr>
        <p:spPr>
          <a:xfrm>
            <a:off x="5922371" y="276735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2014</a:t>
            </a:r>
            <a:endParaRPr/>
          </a:p>
        </p:txBody>
      </p:sp>
      <p:sp>
        <p:nvSpPr>
          <p:cNvPr id="540" name="Google Shape;540;p46"/>
          <p:cNvSpPr txBox="1"/>
          <p:nvPr>
            <p:ph idx="6" type="subTitle"/>
          </p:nvPr>
        </p:nvSpPr>
        <p:spPr>
          <a:xfrm>
            <a:off x="5922371" y="3138825"/>
            <a:ext cx="2501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la creación</a:t>
            </a:r>
            <a:r>
              <a:rPr lang="en"/>
              <a:t> del Ethereum, los smart contracts cobraron vida.</a:t>
            </a:r>
            <a:endParaRPr/>
          </a:p>
        </p:txBody>
      </p:sp>
      <p:sp>
        <p:nvSpPr>
          <p:cNvPr id="541" name="Google Shape;541;p46"/>
          <p:cNvSpPr/>
          <p:nvPr/>
        </p:nvSpPr>
        <p:spPr>
          <a:xfrm>
            <a:off x="1437679" y="1618852"/>
            <a:ext cx="1066200" cy="1066200"/>
          </a:xfrm>
          <a:prstGeom prst="roundRect">
            <a:avLst>
              <a:gd fmla="val 2737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6"/>
          <p:cNvSpPr/>
          <p:nvPr/>
        </p:nvSpPr>
        <p:spPr>
          <a:xfrm>
            <a:off x="4038679" y="1618852"/>
            <a:ext cx="1066200" cy="1066200"/>
          </a:xfrm>
          <a:prstGeom prst="roundRect">
            <a:avLst>
              <a:gd fmla="val 2737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6"/>
          <p:cNvSpPr/>
          <p:nvPr/>
        </p:nvSpPr>
        <p:spPr>
          <a:xfrm>
            <a:off x="6640121" y="1618852"/>
            <a:ext cx="1066200" cy="1066200"/>
          </a:xfrm>
          <a:prstGeom prst="roundRect">
            <a:avLst>
              <a:gd fmla="val 2737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4" name="Google Shape;544;p46"/>
          <p:cNvGrpSpPr/>
          <p:nvPr/>
        </p:nvGrpSpPr>
        <p:grpSpPr>
          <a:xfrm>
            <a:off x="1841950" y="1923349"/>
            <a:ext cx="257658" cy="457205"/>
            <a:chOff x="3338750" y="1272350"/>
            <a:chExt cx="184900" cy="330900"/>
          </a:xfrm>
        </p:grpSpPr>
        <p:sp>
          <p:nvSpPr>
            <p:cNvPr id="545" name="Google Shape;545;p46"/>
            <p:cNvSpPr/>
            <p:nvPr/>
          </p:nvSpPr>
          <p:spPr>
            <a:xfrm>
              <a:off x="3418475" y="1338650"/>
              <a:ext cx="34850" cy="16775"/>
            </a:xfrm>
            <a:custGeom>
              <a:rect b="b" l="l" r="r" t="t"/>
              <a:pathLst>
                <a:path extrusionOk="0" h="671" w="1394">
                  <a:moveTo>
                    <a:pt x="0" y="1"/>
                  </a:moveTo>
                  <a:lnTo>
                    <a:pt x="0" y="670"/>
                  </a:lnTo>
                  <a:lnTo>
                    <a:pt x="1045" y="670"/>
                  </a:lnTo>
                  <a:lnTo>
                    <a:pt x="1179" y="644"/>
                  </a:lnTo>
                  <a:lnTo>
                    <a:pt x="1286" y="563"/>
                  </a:lnTo>
                  <a:lnTo>
                    <a:pt x="1367" y="456"/>
                  </a:lnTo>
                  <a:lnTo>
                    <a:pt x="1394" y="322"/>
                  </a:lnTo>
                  <a:lnTo>
                    <a:pt x="1367" y="188"/>
                  </a:lnTo>
                  <a:lnTo>
                    <a:pt x="1286" y="81"/>
                  </a:lnTo>
                  <a:lnTo>
                    <a:pt x="1179" y="27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6"/>
            <p:cNvSpPr/>
            <p:nvPr/>
          </p:nvSpPr>
          <p:spPr>
            <a:xfrm>
              <a:off x="3418475" y="1374825"/>
              <a:ext cx="34850" cy="16100"/>
            </a:xfrm>
            <a:custGeom>
              <a:rect b="b" l="l" r="r" t="t"/>
              <a:pathLst>
                <a:path extrusionOk="0" h="644" w="1394">
                  <a:moveTo>
                    <a:pt x="0" y="0"/>
                  </a:moveTo>
                  <a:lnTo>
                    <a:pt x="0" y="643"/>
                  </a:lnTo>
                  <a:lnTo>
                    <a:pt x="1045" y="643"/>
                  </a:lnTo>
                  <a:lnTo>
                    <a:pt x="1179" y="617"/>
                  </a:lnTo>
                  <a:lnTo>
                    <a:pt x="1286" y="563"/>
                  </a:lnTo>
                  <a:lnTo>
                    <a:pt x="1367" y="456"/>
                  </a:lnTo>
                  <a:lnTo>
                    <a:pt x="1394" y="322"/>
                  </a:lnTo>
                  <a:lnTo>
                    <a:pt x="1367" y="188"/>
                  </a:lnTo>
                  <a:lnTo>
                    <a:pt x="1286" y="81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6"/>
            <p:cNvSpPr/>
            <p:nvPr/>
          </p:nvSpPr>
          <p:spPr>
            <a:xfrm>
              <a:off x="3338750" y="1272350"/>
              <a:ext cx="184900" cy="165450"/>
            </a:xfrm>
            <a:custGeom>
              <a:rect b="b" l="l" r="r" t="t"/>
              <a:pathLst>
                <a:path extrusionOk="0" h="6618" w="7396">
                  <a:moveTo>
                    <a:pt x="4395" y="1500"/>
                  </a:moveTo>
                  <a:lnTo>
                    <a:pt x="4556" y="1554"/>
                  </a:lnTo>
                  <a:lnTo>
                    <a:pt x="4663" y="1634"/>
                  </a:lnTo>
                  <a:lnTo>
                    <a:pt x="4743" y="1742"/>
                  </a:lnTo>
                  <a:lnTo>
                    <a:pt x="4770" y="1902"/>
                  </a:lnTo>
                  <a:lnTo>
                    <a:pt x="4770" y="2009"/>
                  </a:lnTo>
                  <a:lnTo>
                    <a:pt x="4904" y="2090"/>
                  </a:lnTo>
                  <a:lnTo>
                    <a:pt x="5011" y="2170"/>
                  </a:lnTo>
                  <a:lnTo>
                    <a:pt x="5118" y="2277"/>
                  </a:lnTo>
                  <a:lnTo>
                    <a:pt x="5199" y="2411"/>
                  </a:lnTo>
                  <a:lnTo>
                    <a:pt x="5252" y="2545"/>
                  </a:lnTo>
                  <a:lnTo>
                    <a:pt x="5306" y="2679"/>
                  </a:lnTo>
                  <a:lnTo>
                    <a:pt x="5333" y="2813"/>
                  </a:lnTo>
                  <a:lnTo>
                    <a:pt x="5360" y="2974"/>
                  </a:lnTo>
                  <a:lnTo>
                    <a:pt x="5333" y="3188"/>
                  </a:lnTo>
                  <a:lnTo>
                    <a:pt x="5279" y="3376"/>
                  </a:lnTo>
                  <a:lnTo>
                    <a:pt x="5199" y="3537"/>
                  </a:lnTo>
                  <a:lnTo>
                    <a:pt x="5092" y="3697"/>
                  </a:lnTo>
                  <a:lnTo>
                    <a:pt x="5199" y="3858"/>
                  </a:lnTo>
                  <a:lnTo>
                    <a:pt x="5279" y="4019"/>
                  </a:lnTo>
                  <a:lnTo>
                    <a:pt x="5333" y="4207"/>
                  </a:lnTo>
                  <a:lnTo>
                    <a:pt x="5360" y="4421"/>
                  </a:lnTo>
                  <a:lnTo>
                    <a:pt x="5333" y="4582"/>
                  </a:lnTo>
                  <a:lnTo>
                    <a:pt x="5306" y="4716"/>
                  </a:lnTo>
                  <a:lnTo>
                    <a:pt x="5252" y="4850"/>
                  </a:lnTo>
                  <a:lnTo>
                    <a:pt x="5199" y="4984"/>
                  </a:lnTo>
                  <a:lnTo>
                    <a:pt x="5118" y="5117"/>
                  </a:lnTo>
                  <a:lnTo>
                    <a:pt x="5011" y="5225"/>
                  </a:lnTo>
                  <a:lnTo>
                    <a:pt x="4904" y="5305"/>
                  </a:lnTo>
                  <a:lnTo>
                    <a:pt x="4770" y="5385"/>
                  </a:lnTo>
                  <a:lnTo>
                    <a:pt x="4770" y="5493"/>
                  </a:lnTo>
                  <a:lnTo>
                    <a:pt x="4743" y="5653"/>
                  </a:lnTo>
                  <a:lnTo>
                    <a:pt x="4663" y="5761"/>
                  </a:lnTo>
                  <a:lnTo>
                    <a:pt x="4556" y="5868"/>
                  </a:lnTo>
                  <a:lnTo>
                    <a:pt x="4395" y="5894"/>
                  </a:lnTo>
                  <a:lnTo>
                    <a:pt x="4261" y="5868"/>
                  </a:lnTo>
                  <a:lnTo>
                    <a:pt x="4127" y="5787"/>
                  </a:lnTo>
                  <a:lnTo>
                    <a:pt x="4047" y="5680"/>
                  </a:lnTo>
                  <a:lnTo>
                    <a:pt x="4020" y="5519"/>
                  </a:lnTo>
                  <a:lnTo>
                    <a:pt x="3377" y="5519"/>
                  </a:lnTo>
                  <a:lnTo>
                    <a:pt x="3350" y="5680"/>
                  </a:lnTo>
                  <a:lnTo>
                    <a:pt x="3270" y="5787"/>
                  </a:lnTo>
                  <a:lnTo>
                    <a:pt x="3136" y="5868"/>
                  </a:lnTo>
                  <a:lnTo>
                    <a:pt x="3002" y="5894"/>
                  </a:lnTo>
                  <a:lnTo>
                    <a:pt x="2841" y="5868"/>
                  </a:lnTo>
                  <a:lnTo>
                    <a:pt x="2734" y="5787"/>
                  </a:lnTo>
                  <a:lnTo>
                    <a:pt x="2653" y="5680"/>
                  </a:lnTo>
                  <a:lnTo>
                    <a:pt x="2600" y="5519"/>
                  </a:lnTo>
                  <a:lnTo>
                    <a:pt x="2439" y="5519"/>
                  </a:lnTo>
                  <a:lnTo>
                    <a:pt x="2305" y="5493"/>
                  </a:lnTo>
                  <a:lnTo>
                    <a:pt x="2171" y="5412"/>
                  </a:lnTo>
                  <a:lnTo>
                    <a:pt x="2091" y="5278"/>
                  </a:lnTo>
                  <a:lnTo>
                    <a:pt x="2064" y="5144"/>
                  </a:lnTo>
                  <a:lnTo>
                    <a:pt x="2091" y="4984"/>
                  </a:lnTo>
                  <a:lnTo>
                    <a:pt x="2171" y="4876"/>
                  </a:lnTo>
                  <a:lnTo>
                    <a:pt x="2278" y="4796"/>
                  </a:lnTo>
                  <a:lnTo>
                    <a:pt x="2412" y="4742"/>
                  </a:lnTo>
                  <a:lnTo>
                    <a:pt x="2412" y="2653"/>
                  </a:lnTo>
                  <a:lnTo>
                    <a:pt x="2278" y="2599"/>
                  </a:lnTo>
                  <a:lnTo>
                    <a:pt x="2171" y="2519"/>
                  </a:lnTo>
                  <a:lnTo>
                    <a:pt x="2091" y="2411"/>
                  </a:lnTo>
                  <a:lnTo>
                    <a:pt x="2064" y="2251"/>
                  </a:lnTo>
                  <a:lnTo>
                    <a:pt x="2091" y="2117"/>
                  </a:lnTo>
                  <a:lnTo>
                    <a:pt x="2171" y="1983"/>
                  </a:lnTo>
                  <a:lnTo>
                    <a:pt x="2305" y="1902"/>
                  </a:lnTo>
                  <a:lnTo>
                    <a:pt x="2439" y="1876"/>
                  </a:lnTo>
                  <a:lnTo>
                    <a:pt x="2600" y="1876"/>
                  </a:lnTo>
                  <a:lnTo>
                    <a:pt x="2653" y="1742"/>
                  </a:lnTo>
                  <a:lnTo>
                    <a:pt x="2734" y="1608"/>
                  </a:lnTo>
                  <a:lnTo>
                    <a:pt x="2841" y="1527"/>
                  </a:lnTo>
                  <a:lnTo>
                    <a:pt x="3002" y="1500"/>
                  </a:lnTo>
                  <a:lnTo>
                    <a:pt x="3136" y="1527"/>
                  </a:lnTo>
                  <a:lnTo>
                    <a:pt x="3270" y="1608"/>
                  </a:lnTo>
                  <a:lnTo>
                    <a:pt x="3350" y="1742"/>
                  </a:lnTo>
                  <a:lnTo>
                    <a:pt x="3377" y="1876"/>
                  </a:lnTo>
                  <a:lnTo>
                    <a:pt x="4020" y="1876"/>
                  </a:lnTo>
                  <a:lnTo>
                    <a:pt x="4047" y="1742"/>
                  </a:lnTo>
                  <a:lnTo>
                    <a:pt x="4127" y="1608"/>
                  </a:lnTo>
                  <a:lnTo>
                    <a:pt x="4261" y="1527"/>
                  </a:lnTo>
                  <a:lnTo>
                    <a:pt x="4395" y="1500"/>
                  </a:lnTo>
                  <a:close/>
                  <a:moveTo>
                    <a:pt x="3698" y="0"/>
                  </a:moveTo>
                  <a:lnTo>
                    <a:pt x="3323" y="27"/>
                  </a:lnTo>
                  <a:lnTo>
                    <a:pt x="2948" y="80"/>
                  </a:lnTo>
                  <a:lnTo>
                    <a:pt x="2600" y="161"/>
                  </a:lnTo>
                  <a:lnTo>
                    <a:pt x="2252" y="295"/>
                  </a:lnTo>
                  <a:lnTo>
                    <a:pt x="1930" y="455"/>
                  </a:lnTo>
                  <a:lnTo>
                    <a:pt x="1635" y="643"/>
                  </a:lnTo>
                  <a:lnTo>
                    <a:pt x="1341" y="857"/>
                  </a:lnTo>
                  <a:lnTo>
                    <a:pt x="1099" y="1072"/>
                  </a:lnTo>
                  <a:lnTo>
                    <a:pt x="858" y="1340"/>
                  </a:lnTo>
                  <a:lnTo>
                    <a:pt x="644" y="1634"/>
                  </a:lnTo>
                  <a:lnTo>
                    <a:pt x="456" y="1929"/>
                  </a:lnTo>
                  <a:lnTo>
                    <a:pt x="296" y="2251"/>
                  </a:lnTo>
                  <a:lnTo>
                    <a:pt x="162" y="2599"/>
                  </a:lnTo>
                  <a:lnTo>
                    <a:pt x="81" y="2947"/>
                  </a:lnTo>
                  <a:lnTo>
                    <a:pt x="28" y="3322"/>
                  </a:lnTo>
                  <a:lnTo>
                    <a:pt x="1" y="3697"/>
                  </a:lnTo>
                  <a:lnTo>
                    <a:pt x="28" y="4126"/>
                  </a:lnTo>
                  <a:lnTo>
                    <a:pt x="108" y="4555"/>
                  </a:lnTo>
                  <a:lnTo>
                    <a:pt x="215" y="4957"/>
                  </a:lnTo>
                  <a:lnTo>
                    <a:pt x="403" y="5359"/>
                  </a:lnTo>
                  <a:lnTo>
                    <a:pt x="590" y="5707"/>
                  </a:lnTo>
                  <a:lnTo>
                    <a:pt x="858" y="6055"/>
                  </a:lnTo>
                  <a:lnTo>
                    <a:pt x="1126" y="6350"/>
                  </a:lnTo>
                  <a:lnTo>
                    <a:pt x="1448" y="6618"/>
                  </a:lnTo>
                  <a:lnTo>
                    <a:pt x="5976" y="6618"/>
                  </a:lnTo>
                  <a:lnTo>
                    <a:pt x="6271" y="6350"/>
                  </a:lnTo>
                  <a:lnTo>
                    <a:pt x="6565" y="6055"/>
                  </a:lnTo>
                  <a:lnTo>
                    <a:pt x="6806" y="5707"/>
                  </a:lnTo>
                  <a:lnTo>
                    <a:pt x="7021" y="5359"/>
                  </a:lnTo>
                  <a:lnTo>
                    <a:pt x="7182" y="4957"/>
                  </a:lnTo>
                  <a:lnTo>
                    <a:pt x="7289" y="4555"/>
                  </a:lnTo>
                  <a:lnTo>
                    <a:pt x="7369" y="4126"/>
                  </a:lnTo>
                  <a:lnTo>
                    <a:pt x="7396" y="3697"/>
                  </a:lnTo>
                  <a:lnTo>
                    <a:pt x="7396" y="3322"/>
                  </a:lnTo>
                  <a:lnTo>
                    <a:pt x="7316" y="2947"/>
                  </a:lnTo>
                  <a:lnTo>
                    <a:pt x="7235" y="2599"/>
                  </a:lnTo>
                  <a:lnTo>
                    <a:pt x="7101" y="2251"/>
                  </a:lnTo>
                  <a:lnTo>
                    <a:pt x="6967" y="1929"/>
                  </a:lnTo>
                  <a:lnTo>
                    <a:pt x="6780" y="1634"/>
                  </a:lnTo>
                  <a:lnTo>
                    <a:pt x="6565" y="1340"/>
                  </a:lnTo>
                  <a:lnTo>
                    <a:pt x="6324" y="1072"/>
                  </a:lnTo>
                  <a:lnTo>
                    <a:pt x="6056" y="857"/>
                  </a:lnTo>
                  <a:lnTo>
                    <a:pt x="5762" y="643"/>
                  </a:lnTo>
                  <a:lnTo>
                    <a:pt x="5467" y="455"/>
                  </a:lnTo>
                  <a:lnTo>
                    <a:pt x="5145" y="295"/>
                  </a:lnTo>
                  <a:lnTo>
                    <a:pt x="4797" y="161"/>
                  </a:lnTo>
                  <a:lnTo>
                    <a:pt x="4449" y="80"/>
                  </a:lnTo>
                  <a:lnTo>
                    <a:pt x="4074" y="27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6"/>
            <p:cNvSpPr/>
            <p:nvPr/>
          </p:nvSpPr>
          <p:spPr>
            <a:xfrm>
              <a:off x="3347475" y="1457200"/>
              <a:ext cx="167475" cy="35525"/>
            </a:xfrm>
            <a:custGeom>
              <a:rect b="b" l="l" r="r" t="t"/>
              <a:pathLst>
                <a:path extrusionOk="0" h="1421" w="6699">
                  <a:moveTo>
                    <a:pt x="402" y="1"/>
                  </a:moveTo>
                  <a:lnTo>
                    <a:pt x="241" y="28"/>
                  </a:lnTo>
                  <a:lnTo>
                    <a:pt x="107" y="108"/>
                  </a:lnTo>
                  <a:lnTo>
                    <a:pt x="27" y="242"/>
                  </a:lnTo>
                  <a:lnTo>
                    <a:pt x="0" y="403"/>
                  </a:lnTo>
                  <a:lnTo>
                    <a:pt x="0" y="1421"/>
                  </a:lnTo>
                  <a:lnTo>
                    <a:pt x="6699" y="1421"/>
                  </a:lnTo>
                  <a:lnTo>
                    <a:pt x="6699" y="403"/>
                  </a:lnTo>
                  <a:lnTo>
                    <a:pt x="6672" y="242"/>
                  </a:lnTo>
                  <a:lnTo>
                    <a:pt x="6591" y="108"/>
                  </a:lnTo>
                  <a:lnTo>
                    <a:pt x="6457" y="28"/>
                  </a:lnTo>
                  <a:lnTo>
                    <a:pt x="63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6"/>
            <p:cNvSpPr/>
            <p:nvPr/>
          </p:nvSpPr>
          <p:spPr>
            <a:xfrm>
              <a:off x="3347475" y="1512125"/>
              <a:ext cx="167475" cy="36200"/>
            </a:xfrm>
            <a:custGeom>
              <a:rect b="b" l="l" r="r" t="t"/>
              <a:pathLst>
                <a:path extrusionOk="0" h="1448" w="6699">
                  <a:moveTo>
                    <a:pt x="0" y="1"/>
                  </a:moveTo>
                  <a:lnTo>
                    <a:pt x="0" y="1448"/>
                  </a:lnTo>
                  <a:lnTo>
                    <a:pt x="6699" y="1448"/>
                  </a:lnTo>
                  <a:lnTo>
                    <a:pt x="66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6"/>
            <p:cNvSpPr/>
            <p:nvPr/>
          </p:nvSpPr>
          <p:spPr>
            <a:xfrm>
              <a:off x="3347475" y="1567725"/>
              <a:ext cx="167475" cy="35525"/>
            </a:xfrm>
            <a:custGeom>
              <a:rect b="b" l="l" r="r" t="t"/>
              <a:pathLst>
                <a:path extrusionOk="0" h="1421" w="6699">
                  <a:moveTo>
                    <a:pt x="0" y="1"/>
                  </a:moveTo>
                  <a:lnTo>
                    <a:pt x="0" y="1046"/>
                  </a:lnTo>
                  <a:lnTo>
                    <a:pt x="27" y="1180"/>
                  </a:lnTo>
                  <a:lnTo>
                    <a:pt x="107" y="1314"/>
                  </a:lnTo>
                  <a:lnTo>
                    <a:pt x="241" y="1394"/>
                  </a:lnTo>
                  <a:lnTo>
                    <a:pt x="402" y="1421"/>
                  </a:lnTo>
                  <a:lnTo>
                    <a:pt x="6323" y="1421"/>
                  </a:lnTo>
                  <a:lnTo>
                    <a:pt x="6457" y="1394"/>
                  </a:lnTo>
                  <a:lnTo>
                    <a:pt x="6591" y="1314"/>
                  </a:lnTo>
                  <a:lnTo>
                    <a:pt x="6672" y="1180"/>
                  </a:lnTo>
                  <a:lnTo>
                    <a:pt x="6699" y="1046"/>
                  </a:lnTo>
                  <a:lnTo>
                    <a:pt x="66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" name="Google Shape;551;p46"/>
          <p:cNvGrpSpPr/>
          <p:nvPr/>
        </p:nvGrpSpPr>
        <p:grpSpPr>
          <a:xfrm>
            <a:off x="4371080" y="1923349"/>
            <a:ext cx="401398" cy="457205"/>
            <a:chOff x="4044100" y="1272350"/>
            <a:chExt cx="288050" cy="330900"/>
          </a:xfrm>
        </p:grpSpPr>
        <p:sp>
          <p:nvSpPr>
            <p:cNvPr id="552" name="Google Shape;552;p46"/>
            <p:cNvSpPr/>
            <p:nvPr/>
          </p:nvSpPr>
          <p:spPr>
            <a:xfrm>
              <a:off x="4088975" y="1272350"/>
              <a:ext cx="195625" cy="103175"/>
            </a:xfrm>
            <a:custGeom>
              <a:rect b="b" l="l" r="r" t="t"/>
              <a:pathLst>
                <a:path extrusionOk="0" h="4127" w="7825">
                  <a:moveTo>
                    <a:pt x="402" y="0"/>
                  </a:moveTo>
                  <a:lnTo>
                    <a:pt x="242" y="27"/>
                  </a:lnTo>
                  <a:lnTo>
                    <a:pt x="108" y="107"/>
                  </a:lnTo>
                  <a:lnTo>
                    <a:pt x="27" y="241"/>
                  </a:lnTo>
                  <a:lnTo>
                    <a:pt x="0" y="375"/>
                  </a:lnTo>
                  <a:lnTo>
                    <a:pt x="0" y="616"/>
                  </a:lnTo>
                  <a:lnTo>
                    <a:pt x="0" y="831"/>
                  </a:lnTo>
                  <a:lnTo>
                    <a:pt x="54" y="1018"/>
                  </a:lnTo>
                  <a:lnTo>
                    <a:pt x="81" y="1206"/>
                  </a:lnTo>
                  <a:lnTo>
                    <a:pt x="161" y="1366"/>
                  </a:lnTo>
                  <a:lnTo>
                    <a:pt x="242" y="1554"/>
                  </a:lnTo>
                  <a:lnTo>
                    <a:pt x="349" y="1715"/>
                  </a:lnTo>
                  <a:lnTo>
                    <a:pt x="456" y="1849"/>
                  </a:lnTo>
                  <a:lnTo>
                    <a:pt x="563" y="2009"/>
                  </a:lnTo>
                  <a:lnTo>
                    <a:pt x="724" y="2117"/>
                  </a:lnTo>
                  <a:lnTo>
                    <a:pt x="858" y="2224"/>
                  </a:lnTo>
                  <a:lnTo>
                    <a:pt x="1019" y="2331"/>
                  </a:lnTo>
                  <a:lnTo>
                    <a:pt x="1179" y="2411"/>
                  </a:lnTo>
                  <a:lnTo>
                    <a:pt x="1367" y="2492"/>
                  </a:lnTo>
                  <a:lnTo>
                    <a:pt x="1554" y="2519"/>
                  </a:lnTo>
                  <a:lnTo>
                    <a:pt x="1742" y="2545"/>
                  </a:lnTo>
                  <a:lnTo>
                    <a:pt x="1956" y="2572"/>
                  </a:lnTo>
                  <a:lnTo>
                    <a:pt x="3591" y="2572"/>
                  </a:lnTo>
                  <a:lnTo>
                    <a:pt x="3591" y="4126"/>
                  </a:lnTo>
                  <a:lnTo>
                    <a:pt x="4368" y="4126"/>
                  </a:lnTo>
                  <a:lnTo>
                    <a:pt x="4368" y="2572"/>
                  </a:lnTo>
                  <a:lnTo>
                    <a:pt x="5895" y="2572"/>
                  </a:lnTo>
                  <a:lnTo>
                    <a:pt x="6082" y="2545"/>
                  </a:lnTo>
                  <a:lnTo>
                    <a:pt x="6270" y="2519"/>
                  </a:lnTo>
                  <a:lnTo>
                    <a:pt x="6458" y="2492"/>
                  </a:lnTo>
                  <a:lnTo>
                    <a:pt x="6645" y="2411"/>
                  </a:lnTo>
                  <a:lnTo>
                    <a:pt x="6806" y="2331"/>
                  </a:lnTo>
                  <a:lnTo>
                    <a:pt x="6967" y="2224"/>
                  </a:lnTo>
                  <a:lnTo>
                    <a:pt x="7127" y="2117"/>
                  </a:lnTo>
                  <a:lnTo>
                    <a:pt x="7261" y="2009"/>
                  </a:lnTo>
                  <a:lnTo>
                    <a:pt x="7395" y="1849"/>
                  </a:lnTo>
                  <a:lnTo>
                    <a:pt x="7503" y="1715"/>
                  </a:lnTo>
                  <a:lnTo>
                    <a:pt x="7610" y="1554"/>
                  </a:lnTo>
                  <a:lnTo>
                    <a:pt x="7690" y="1366"/>
                  </a:lnTo>
                  <a:lnTo>
                    <a:pt x="7744" y="1206"/>
                  </a:lnTo>
                  <a:lnTo>
                    <a:pt x="7797" y="1018"/>
                  </a:lnTo>
                  <a:lnTo>
                    <a:pt x="7824" y="831"/>
                  </a:lnTo>
                  <a:lnTo>
                    <a:pt x="7824" y="616"/>
                  </a:lnTo>
                  <a:lnTo>
                    <a:pt x="7824" y="375"/>
                  </a:lnTo>
                  <a:lnTo>
                    <a:pt x="7797" y="241"/>
                  </a:lnTo>
                  <a:lnTo>
                    <a:pt x="7717" y="107"/>
                  </a:lnTo>
                  <a:lnTo>
                    <a:pt x="7583" y="27"/>
                  </a:lnTo>
                  <a:lnTo>
                    <a:pt x="7449" y="0"/>
                  </a:lnTo>
                  <a:lnTo>
                    <a:pt x="5198" y="0"/>
                  </a:lnTo>
                  <a:lnTo>
                    <a:pt x="4984" y="54"/>
                  </a:lnTo>
                  <a:lnTo>
                    <a:pt x="4770" y="107"/>
                  </a:lnTo>
                  <a:lnTo>
                    <a:pt x="4582" y="188"/>
                  </a:lnTo>
                  <a:lnTo>
                    <a:pt x="4394" y="295"/>
                  </a:lnTo>
                  <a:lnTo>
                    <a:pt x="4207" y="429"/>
                  </a:lnTo>
                  <a:lnTo>
                    <a:pt x="4073" y="563"/>
                  </a:lnTo>
                  <a:lnTo>
                    <a:pt x="3912" y="697"/>
                  </a:lnTo>
                  <a:lnTo>
                    <a:pt x="3778" y="563"/>
                  </a:lnTo>
                  <a:lnTo>
                    <a:pt x="3617" y="429"/>
                  </a:lnTo>
                  <a:lnTo>
                    <a:pt x="3457" y="295"/>
                  </a:lnTo>
                  <a:lnTo>
                    <a:pt x="3269" y="188"/>
                  </a:lnTo>
                  <a:lnTo>
                    <a:pt x="3055" y="107"/>
                  </a:lnTo>
                  <a:lnTo>
                    <a:pt x="2867" y="54"/>
                  </a:lnTo>
                  <a:lnTo>
                    <a:pt x="26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6"/>
            <p:cNvSpPr/>
            <p:nvPr/>
          </p:nvSpPr>
          <p:spPr>
            <a:xfrm>
              <a:off x="4172025" y="1467250"/>
              <a:ext cx="42900" cy="22125"/>
            </a:xfrm>
            <a:custGeom>
              <a:rect b="b" l="l" r="r" t="t"/>
              <a:pathLst>
                <a:path extrusionOk="0" h="885" w="1716">
                  <a:moveTo>
                    <a:pt x="1" y="1"/>
                  </a:moveTo>
                  <a:lnTo>
                    <a:pt x="1" y="885"/>
                  </a:lnTo>
                  <a:lnTo>
                    <a:pt x="1367" y="885"/>
                  </a:lnTo>
                  <a:lnTo>
                    <a:pt x="1448" y="858"/>
                  </a:lnTo>
                  <a:lnTo>
                    <a:pt x="1528" y="805"/>
                  </a:lnTo>
                  <a:lnTo>
                    <a:pt x="1582" y="751"/>
                  </a:lnTo>
                  <a:lnTo>
                    <a:pt x="1635" y="697"/>
                  </a:lnTo>
                  <a:lnTo>
                    <a:pt x="1662" y="617"/>
                  </a:lnTo>
                  <a:lnTo>
                    <a:pt x="1689" y="537"/>
                  </a:lnTo>
                  <a:lnTo>
                    <a:pt x="1716" y="456"/>
                  </a:lnTo>
                  <a:lnTo>
                    <a:pt x="1716" y="430"/>
                  </a:lnTo>
                  <a:lnTo>
                    <a:pt x="1689" y="349"/>
                  </a:lnTo>
                  <a:lnTo>
                    <a:pt x="1662" y="269"/>
                  </a:lnTo>
                  <a:lnTo>
                    <a:pt x="1635" y="188"/>
                  </a:lnTo>
                  <a:lnTo>
                    <a:pt x="1582" y="135"/>
                  </a:lnTo>
                  <a:lnTo>
                    <a:pt x="1528" y="81"/>
                  </a:lnTo>
                  <a:lnTo>
                    <a:pt x="1448" y="54"/>
                  </a:lnTo>
                  <a:lnTo>
                    <a:pt x="1367" y="28"/>
                  </a:lnTo>
                  <a:lnTo>
                    <a:pt x="1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6"/>
            <p:cNvSpPr/>
            <p:nvPr/>
          </p:nvSpPr>
          <p:spPr>
            <a:xfrm>
              <a:off x="4172025" y="1508775"/>
              <a:ext cx="42900" cy="21475"/>
            </a:xfrm>
            <a:custGeom>
              <a:rect b="b" l="l" r="r" t="t"/>
              <a:pathLst>
                <a:path extrusionOk="0" h="859" w="1716">
                  <a:moveTo>
                    <a:pt x="1" y="1"/>
                  </a:moveTo>
                  <a:lnTo>
                    <a:pt x="1" y="858"/>
                  </a:lnTo>
                  <a:lnTo>
                    <a:pt x="1367" y="858"/>
                  </a:lnTo>
                  <a:lnTo>
                    <a:pt x="1448" y="832"/>
                  </a:lnTo>
                  <a:lnTo>
                    <a:pt x="1528" y="805"/>
                  </a:lnTo>
                  <a:lnTo>
                    <a:pt x="1582" y="751"/>
                  </a:lnTo>
                  <a:lnTo>
                    <a:pt x="1635" y="671"/>
                  </a:lnTo>
                  <a:lnTo>
                    <a:pt x="1662" y="590"/>
                  </a:lnTo>
                  <a:lnTo>
                    <a:pt x="1689" y="510"/>
                  </a:lnTo>
                  <a:lnTo>
                    <a:pt x="1716" y="430"/>
                  </a:lnTo>
                  <a:lnTo>
                    <a:pt x="1689" y="349"/>
                  </a:lnTo>
                  <a:lnTo>
                    <a:pt x="1662" y="269"/>
                  </a:lnTo>
                  <a:lnTo>
                    <a:pt x="1635" y="189"/>
                  </a:lnTo>
                  <a:lnTo>
                    <a:pt x="1582" y="135"/>
                  </a:lnTo>
                  <a:lnTo>
                    <a:pt x="1528" y="81"/>
                  </a:lnTo>
                  <a:lnTo>
                    <a:pt x="1448" y="28"/>
                  </a:lnTo>
                  <a:lnTo>
                    <a:pt x="13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6"/>
            <p:cNvSpPr/>
            <p:nvPr/>
          </p:nvSpPr>
          <p:spPr>
            <a:xfrm>
              <a:off x="4044100" y="1394925"/>
              <a:ext cx="288050" cy="208325"/>
            </a:xfrm>
            <a:custGeom>
              <a:rect b="b" l="l" r="r" t="t"/>
              <a:pathLst>
                <a:path extrusionOk="0" h="8333" w="11522">
                  <a:moveTo>
                    <a:pt x="6565" y="1715"/>
                  </a:moveTo>
                  <a:lnTo>
                    <a:pt x="6725" y="1742"/>
                  </a:lnTo>
                  <a:lnTo>
                    <a:pt x="6833" y="1822"/>
                  </a:lnTo>
                  <a:lnTo>
                    <a:pt x="6913" y="1956"/>
                  </a:lnTo>
                  <a:lnTo>
                    <a:pt x="6940" y="2117"/>
                  </a:lnTo>
                  <a:lnTo>
                    <a:pt x="6940" y="2278"/>
                  </a:lnTo>
                  <a:lnTo>
                    <a:pt x="7100" y="2358"/>
                  </a:lnTo>
                  <a:lnTo>
                    <a:pt x="7208" y="2465"/>
                  </a:lnTo>
                  <a:lnTo>
                    <a:pt x="7315" y="2572"/>
                  </a:lnTo>
                  <a:lnTo>
                    <a:pt x="7422" y="2706"/>
                  </a:lnTo>
                  <a:lnTo>
                    <a:pt x="7502" y="2840"/>
                  </a:lnTo>
                  <a:lnTo>
                    <a:pt x="7556" y="3001"/>
                  </a:lnTo>
                  <a:lnTo>
                    <a:pt x="7583" y="3162"/>
                  </a:lnTo>
                  <a:lnTo>
                    <a:pt x="7610" y="3323"/>
                  </a:lnTo>
                  <a:lnTo>
                    <a:pt x="7610" y="3349"/>
                  </a:lnTo>
                  <a:lnTo>
                    <a:pt x="7583" y="3564"/>
                  </a:lnTo>
                  <a:lnTo>
                    <a:pt x="7502" y="3778"/>
                  </a:lnTo>
                  <a:lnTo>
                    <a:pt x="7422" y="3992"/>
                  </a:lnTo>
                  <a:lnTo>
                    <a:pt x="7288" y="4153"/>
                  </a:lnTo>
                  <a:lnTo>
                    <a:pt x="7422" y="4341"/>
                  </a:lnTo>
                  <a:lnTo>
                    <a:pt x="7502" y="4528"/>
                  </a:lnTo>
                  <a:lnTo>
                    <a:pt x="7583" y="4743"/>
                  </a:lnTo>
                  <a:lnTo>
                    <a:pt x="7610" y="4984"/>
                  </a:lnTo>
                  <a:lnTo>
                    <a:pt x="7583" y="5171"/>
                  </a:lnTo>
                  <a:lnTo>
                    <a:pt x="7556" y="5332"/>
                  </a:lnTo>
                  <a:lnTo>
                    <a:pt x="7502" y="5466"/>
                  </a:lnTo>
                  <a:lnTo>
                    <a:pt x="7422" y="5627"/>
                  </a:lnTo>
                  <a:lnTo>
                    <a:pt x="7315" y="5761"/>
                  </a:lnTo>
                  <a:lnTo>
                    <a:pt x="7208" y="5868"/>
                  </a:lnTo>
                  <a:lnTo>
                    <a:pt x="7100" y="5975"/>
                  </a:lnTo>
                  <a:lnTo>
                    <a:pt x="6940" y="6055"/>
                  </a:lnTo>
                  <a:lnTo>
                    <a:pt x="6940" y="6216"/>
                  </a:lnTo>
                  <a:lnTo>
                    <a:pt x="6913" y="6377"/>
                  </a:lnTo>
                  <a:lnTo>
                    <a:pt x="6833" y="6484"/>
                  </a:lnTo>
                  <a:lnTo>
                    <a:pt x="6725" y="6564"/>
                  </a:lnTo>
                  <a:lnTo>
                    <a:pt x="6565" y="6618"/>
                  </a:lnTo>
                  <a:lnTo>
                    <a:pt x="6404" y="6564"/>
                  </a:lnTo>
                  <a:lnTo>
                    <a:pt x="6297" y="6484"/>
                  </a:lnTo>
                  <a:lnTo>
                    <a:pt x="6216" y="6377"/>
                  </a:lnTo>
                  <a:lnTo>
                    <a:pt x="6163" y="6216"/>
                  </a:lnTo>
                  <a:lnTo>
                    <a:pt x="6163" y="6189"/>
                  </a:lnTo>
                  <a:lnTo>
                    <a:pt x="5332" y="6189"/>
                  </a:lnTo>
                  <a:lnTo>
                    <a:pt x="5332" y="6216"/>
                  </a:lnTo>
                  <a:lnTo>
                    <a:pt x="5305" y="6377"/>
                  </a:lnTo>
                  <a:lnTo>
                    <a:pt x="5225" y="6484"/>
                  </a:lnTo>
                  <a:lnTo>
                    <a:pt x="5118" y="6564"/>
                  </a:lnTo>
                  <a:lnTo>
                    <a:pt x="4957" y="6618"/>
                  </a:lnTo>
                  <a:lnTo>
                    <a:pt x="4796" y="6564"/>
                  </a:lnTo>
                  <a:lnTo>
                    <a:pt x="4689" y="6484"/>
                  </a:lnTo>
                  <a:lnTo>
                    <a:pt x="4609" y="6377"/>
                  </a:lnTo>
                  <a:lnTo>
                    <a:pt x="4582" y="6216"/>
                  </a:lnTo>
                  <a:lnTo>
                    <a:pt x="4582" y="6189"/>
                  </a:lnTo>
                  <a:lnTo>
                    <a:pt x="4341" y="6189"/>
                  </a:lnTo>
                  <a:lnTo>
                    <a:pt x="4180" y="6163"/>
                  </a:lnTo>
                  <a:lnTo>
                    <a:pt x="4046" y="6082"/>
                  </a:lnTo>
                  <a:lnTo>
                    <a:pt x="3966" y="5948"/>
                  </a:lnTo>
                  <a:lnTo>
                    <a:pt x="3939" y="5814"/>
                  </a:lnTo>
                  <a:lnTo>
                    <a:pt x="3966" y="5654"/>
                  </a:lnTo>
                  <a:lnTo>
                    <a:pt x="4046" y="5546"/>
                  </a:lnTo>
                  <a:lnTo>
                    <a:pt x="4180" y="5439"/>
                  </a:lnTo>
                  <a:lnTo>
                    <a:pt x="4341" y="5412"/>
                  </a:lnTo>
                  <a:lnTo>
                    <a:pt x="4341" y="2894"/>
                  </a:lnTo>
                  <a:lnTo>
                    <a:pt x="4180" y="2867"/>
                  </a:lnTo>
                  <a:lnTo>
                    <a:pt x="4046" y="2787"/>
                  </a:lnTo>
                  <a:lnTo>
                    <a:pt x="3966" y="2679"/>
                  </a:lnTo>
                  <a:lnTo>
                    <a:pt x="3939" y="2519"/>
                  </a:lnTo>
                  <a:lnTo>
                    <a:pt x="3966" y="2358"/>
                  </a:lnTo>
                  <a:lnTo>
                    <a:pt x="4046" y="2251"/>
                  </a:lnTo>
                  <a:lnTo>
                    <a:pt x="4180" y="2170"/>
                  </a:lnTo>
                  <a:lnTo>
                    <a:pt x="4341" y="2117"/>
                  </a:lnTo>
                  <a:lnTo>
                    <a:pt x="4582" y="2117"/>
                  </a:lnTo>
                  <a:lnTo>
                    <a:pt x="4609" y="1956"/>
                  </a:lnTo>
                  <a:lnTo>
                    <a:pt x="4689" y="1822"/>
                  </a:lnTo>
                  <a:lnTo>
                    <a:pt x="4796" y="1742"/>
                  </a:lnTo>
                  <a:lnTo>
                    <a:pt x="4957" y="1715"/>
                  </a:lnTo>
                  <a:lnTo>
                    <a:pt x="5118" y="1742"/>
                  </a:lnTo>
                  <a:lnTo>
                    <a:pt x="5225" y="1822"/>
                  </a:lnTo>
                  <a:lnTo>
                    <a:pt x="5305" y="1956"/>
                  </a:lnTo>
                  <a:lnTo>
                    <a:pt x="5332" y="2117"/>
                  </a:lnTo>
                  <a:lnTo>
                    <a:pt x="6163" y="2117"/>
                  </a:lnTo>
                  <a:lnTo>
                    <a:pt x="6216" y="1956"/>
                  </a:lnTo>
                  <a:lnTo>
                    <a:pt x="6297" y="1822"/>
                  </a:lnTo>
                  <a:lnTo>
                    <a:pt x="6404" y="1742"/>
                  </a:lnTo>
                  <a:lnTo>
                    <a:pt x="6565" y="1715"/>
                  </a:lnTo>
                  <a:close/>
                  <a:moveTo>
                    <a:pt x="402" y="0"/>
                  </a:moveTo>
                  <a:lnTo>
                    <a:pt x="241" y="27"/>
                  </a:lnTo>
                  <a:lnTo>
                    <a:pt x="107" y="107"/>
                  </a:lnTo>
                  <a:lnTo>
                    <a:pt x="27" y="214"/>
                  </a:lnTo>
                  <a:lnTo>
                    <a:pt x="0" y="375"/>
                  </a:lnTo>
                  <a:lnTo>
                    <a:pt x="27" y="536"/>
                  </a:lnTo>
                  <a:lnTo>
                    <a:pt x="107" y="643"/>
                  </a:lnTo>
                  <a:lnTo>
                    <a:pt x="241" y="724"/>
                  </a:lnTo>
                  <a:lnTo>
                    <a:pt x="402" y="750"/>
                  </a:lnTo>
                  <a:lnTo>
                    <a:pt x="938" y="750"/>
                  </a:lnTo>
                  <a:lnTo>
                    <a:pt x="1501" y="7020"/>
                  </a:lnTo>
                  <a:lnTo>
                    <a:pt x="1554" y="7288"/>
                  </a:lnTo>
                  <a:lnTo>
                    <a:pt x="1661" y="7529"/>
                  </a:lnTo>
                  <a:lnTo>
                    <a:pt x="1795" y="7770"/>
                  </a:lnTo>
                  <a:lnTo>
                    <a:pt x="1983" y="7958"/>
                  </a:lnTo>
                  <a:lnTo>
                    <a:pt x="2197" y="8118"/>
                  </a:lnTo>
                  <a:lnTo>
                    <a:pt x="2412" y="8226"/>
                  </a:lnTo>
                  <a:lnTo>
                    <a:pt x="2680" y="8306"/>
                  </a:lnTo>
                  <a:lnTo>
                    <a:pt x="2974" y="8333"/>
                  </a:lnTo>
                  <a:lnTo>
                    <a:pt x="8574" y="8333"/>
                  </a:lnTo>
                  <a:lnTo>
                    <a:pt x="8842" y="8306"/>
                  </a:lnTo>
                  <a:lnTo>
                    <a:pt x="9110" y="8226"/>
                  </a:lnTo>
                  <a:lnTo>
                    <a:pt x="9351" y="8118"/>
                  </a:lnTo>
                  <a:lnTo>
                    <a:pt x="9565" y="7958"/>
                  </a:lnTo>
                  <a:lnTo>
                    <a:pt x="9753" y="7770"/>
                  </a:lnTo>
                  <a:lnTo>
                    <a:pt x="9887" y="7529"/>
                  </a:lnTo>
                  <a:lnTo>
                    <a:pt x="9994" y="7288"/>
                  </a:lnTo>
                  <a:lnTo>
                    <a:pt x="10021" y="7020"/>
                  </a:lnTo>
                  <a:lnTo>
                    <a:pt x="10610" y="750"/>
                  </a:lnTo>
                  <a:lnTo>
                    <a:pt x="11146" y="750"/>
                  </a:lnTo>
                  <a:lnTo>
                    <a:pt x="11307" y="724"/>
                  </a:lnTo>
                  <a:lnTo>
                    <a:pt x="11414" y="643"/>
                  </a:lnTo>
                  <a:lnTo>
                    <a:pt x="11495" y="536"/>
                  </a:lnTo>
                  <a:lnTo>
                    <a:pt x="11521" y="375"/>
                  </a:lnTo>
                  <a:lnTo>
                    <a:pt x="11495" y="214"/>
                  </a:lnTo>
                  <a:lnTo>
                    <a:pt x="11414" y="107"/>
                  </a:lnTo>
                  <a:lnTo>
                    <a:pt x="11307" y="27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46"/>
          <p:cNvGrpSpPr/>
          <p:nvPr/>
        </p:nvGrpSpPr>
        <p:grpSpPr>
          <a:xfrm>
            <a:off x="6942649" y="1923349"/>
            <a:ext cx="461144" cy="457205"/>
            <a:chOff x="4779575" y="1272350"/>
            <a:chExt cx="330925" cy="330900"/>
          </a:xfrm>
        </p:grpSpPr>
        <p:sp>
          <p:nvSpPr>
            <p:cNvPr id="557" name="Google Shape;557;p46"/>
            <p:cNvSpPr/>
            <p:nvPr/>
          </p:nvSpPr>
          <p:spPr>
            <a:xfrm>
              <a:off x="4779575" y="1364775"/>
              <a:ext cx="239150" cy="238475"/>
            </a:xfrm>
            <a:custGeom>
              <a:rect b="b" l="l" r="r" t="t"/>
              <a:pathLst>
                <a:path extrusionOk="0" h="9539" w="9566">
                  <a:moveTo>
                    <a:pt x="7904" y="0"/>
                  </a:moveTo>
                  <a:lnTo>
                    <a:pt x="349" y="7556"/>
                  </a:lnTo>
                  <a:lnTo>
                    <a:pt x="215" y="7744"/>
                  </a:lnTo>
                  <a:lnTo>
                    <a:pt x="107" y="7931"/>
                  </a:lnTo>
                  <a:lnTo>
                    <a:pt x="27" y="8146"/>
                  </a:lnTo>
                  <a:lnTo>
                    <a:pt x="0" y="8387"/>
                  </a:lnTo>
                  <a:lnTo>
                    <a:pt x="27" y="8601"/>
                  </a:lnTo>
                  <a:lnTo>
                    <a:pt x="107" y="8815"/>
                  </a:lnTo>
                  <a:lnTo>
                    <a:pt x="215" y="9030"/>
                  </a:lnTo>
                  <a:lnTo>
                    <a:pt x="349" y="9191"/>
                  </a:lnTo>
                  <a:lnTo>
                    <a:pt x="536" y="9351"/>
                  </a:lnTo>
                  <a:lnTo>
                    <a:pt x="750" y="9458"/>
                  </a:lnTo>
                  <a:lnTo>
                    <a:pt x="965" y="9512"/>
                  </a:lnTo>
                  <a:lnTo>
                    <a:pt x="1179" y="9539"/>
                  </a:lnTo>
                  <a:lnTo>
                    <a:pt x="1393" y="9512"/>
                  </a:lnTo>
                  <a:lnTo>
                    <a:pt x="1608" y="9458"/>
                  </a:lnTo>
                  <a:lnTo>
                    <a:pt x="1822" y="9351"/>
                  </a:lnTo>
                  <a:lnTo>
                    <a:pt x="2010" y="9191"/>
                  </a:lnTo>
                  <a:lnTo>
                    <a:pt x="9565" y="1635"/>
                  </a:lnTo>
                  <a:lnTo>
                    <a:pt x="79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6"/>
            <p:cNvSpPr/>
            <p:nvPr/>
          </p:nvSpPr>
          <p:spPr>
            <a:xfrm>
              <a:off x="5034100" y="1284400"/>
              <a:ext cx="65000" cy="64325"/>
            </a:xfrm>
            <a:custGeom>
              <a:rect b="b" l="l" r="r" t="t"/>
              <a:pathLst>
                <a:path extrusionOk="0" h="2573" w="2600">
                  <a:moveTo>
                    <a:pt x="1099" y="0"/>
                  </a:moveTo>
                  <a:lnTo>
                    <a:pt x="965" y="27"/>
                  </a:lnTo>
                  <a:lnTo>
                    <a:pt x="831" y="107"/>
                  </a:lnTo>
                  <a:lnTo>
                    <a:pt x="1" y="938"/>
                  </a:lnTo>
                  <a:lnTo>
                    <a:pt x="1662" y="2572"/>
                  </a:lnTo>
                  <a:lnTo>
                    <a:pt x="2492" y="1742"/>
                  </a:lnTo>
                  <a:lnTo>
                    <a:pt x="2573" y="1635"/>
                  </a:lnTo>
                  <a:lnTo>
                    <a:pt x="2600" y="1474"/>
                  </a:lnTo>
                  <a:lnTo>
                    <a:pt x="2573" y="1340"/>
                  </a:lnTo>
                  <a:lnTo>
                    <a:pt x="2492" y="1206"/>
                  </a:lnTo>
                  <a:lnTo>
                    <a:pt x="1394" y="107"/>
                  </a:lnTo>
                  <a:lnTo>
                    <a:pt x="1260" y="27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6"/>
            <p:cNvSpPr/>
            <p:nvPr/>
          </p:nvSpPr>
          <p:spPr>
            <a:xfrm>
              <a:off x="4906175" y="1272350"/>
              <a:ext cx="108525" cy="76375"/>
            </a:xfrm>
            <a:custGeom>
              <a:rect b="b" l="l" r="r" t="t"/>
              <a:pathLst>
                <a:path extrusionOk="0" h="3055" w="4341">
                  <a:moveTo>
                    <a:pt x="777" y="0"/>
                  </a:moveTo>
                  <a:lnTo>
                    <a:pt x="643" y="27"/>
                  </a:lnTo>
                  <a:lnTo>
                    <a:pt x="509" y="80"/>
                  </a:lnTo>
                  <a:lnTo>
                    <a:pt x="375" y="161"/>
                  </a:lnTo>
                  <a:lnTo>
                    <a:pt x="268" y="268"/>
                  </a:lnTo>
                  <a:lnTo>
                    <a:pt x="161" y="375"/>
                  </a:lnTo>
                  <a:lnTo>
                    <a:pt x="81" y="509"/>
                  </a:lnTo>
                  <a:lnTo>
                    <a:pt x="27" y="643"/>
                  </a:lnTo>
                  <a:lnTo>
                    <a:pt x="0" y="804"/>
                  </a:lnTo>
                  <a:lnTo>
                    <a:pt x="0" y="965"/>
                  </a:lnTo>
                  <a:lnTo>
                    <a:pt x="27" y="1099"/>
                  </a:lnTo>
                  <a:lnTo>
                    <a:pt x="54" y="1232"/>
                  </a:lnTo>
                  <a:lnTo>
                    <a:pt x="134" y="1366"/>
                  </a:lnTo>
                  <a:lnTo>
                    <a:pt x="215" y="1500"/>
                  </a:lnTo>
                  <a:lnTo>
                    <a:pt x="322" y="1581"/>
                  </a:lnTo>
                  <a:lnTo>
                    <a:pt x="456" y="1688"/>
                  </a:lnTo>
                  <a:lnTo>
                    <a:pt x="965" y="1956"/>
                  </a:lnTo>
                  <a:lnTo>
                    <a:pt x="1474" y="2277"/>
                  </a:lnTo>
                  <a:lnTo>
                    <a:pt x="1956" y="2653"/>
                  </a:lnTo>
                  <a:lnTo>
                    <a:pt x="2465" y="3054"/>
                  </a:lnTo>
                  <a:lnTo>
                    <a:pt x="2519" y="2947"/>
                  </a:lnTo>
                  <a:lnTo>
                    <a:pt x="2572" y="2867"/>
                  </a:lnTo>
                  <a:lnTo>
                    <a:pt x="4287" y="1125"/>
                  </a:lnTo>
                  <a:lnTo>
                    <a:pt x="4341" y="1099"/>
                  </a:lnTo>
                  <a:lnTo>
                    <a:pt x="3805" y="804"/>
                  </a:lnTo>
                  <a:lnTo>
                    <a:pt x="3242" y="536"/>
                  </a:lnTo>
                  <a:lnTo>
                    <a:pt x="2679" y="322"/>
                  </a:lnTo>
                  <a:lnTo>
                    <a:pt x="2117" y="161"/>
                  </a:lnTo>
                  <a:lnTo>
                    <a:pt x="1527" y="54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5034775" y="1368800"/>
              <a:ext cx="75725" cy="108525"/>
            </a:xfrm>
            <a:custGeom>
              <a:rect b="b" l="l" r="r" t="t"/>
              <a:pathLst>
                <a:path extrusionOk="0" h="4341" w="3029">
                  <a:moveTo>
                    <a:pt x="1930" y="0"/>
                  </a:moveTo>
                  <a:lnTo>
                    <a:pt x="1903" y="27"/>
                  </a:lnTo>
                  <a:lnTo>
                    <a:pt x="188" y="1769"/>
                  </a:lnTo>
                  <a:lnTo>
                    <a:pt x="108" y="1822"/>
                  </a:lnTo>
                  <a:lnTo>
                    <a:pt x="0" y="1849"/>
                  </a:lnTo>
                  <a:lnTo>
                    <a:pt x="402" y="2358"/>
                  </a:lnTo>
                  <a:lnTo>
                    <a:pt x="751" y="2867"/>
                  </a:lnTo>
                  <a:lnTo>
                    <a:pt x="1072" y="3376"/>
                  </a:lnTo>
                  <a:lnTo>
                    <a:pt x="1367" y="3858"/>
                  </a:lnTo>
                  <a:lnTo>
                    <a:pt x="1421" y="3966"/>
                  </a:lnTo>
                  <a:lnTo>
                    <a:pt x="1501" y="4073"/>
                  </a:lnTo>
                  <a:lnTo>
                    <a:pt x="1688" y="4207"/>
                  </a:lnTo>
                  <a:lnTo>
                    <a:pt x="1903" y="4314"/>
                  </a:lnTo>
                  <a:lnTo>
                    <a:pt x="2144" y="4341"/>
                  </a:lnTo>
                  <a:lnTo>
                    <a:pt x="2278" y="4314"/>
                  </a:lnTo>
                  <a:lnTo>
                    <a:pt x="2385" y="4287"/>
                  </a:lnTo>
                  <a:lnTo>
                    <a:pt x="2546" y="4234"/>
                  </a:lnTo>
                  <a:lnTo>
                    <a:pt x="2680" y="4153"/>
                  </a:lnTo>
                  <a:lnTo>
                    <a:pt x="2787" y="4073"/>
                  </a:lnTo>
                  <a:lnTo>
                    <a:pt x="2894" y="3966"/>
                  </a:lnTo>
                  <a:lnTo>
                    <a:pt x="2948" y="3832"/>
                  </a:lnTo>
                  <a:lnTo>
                    <a:pt x="3001" y="3698"/>
                  </a:lnTo>
                  <a:lnTo>
                    <a:pt x="3028" y="3537"/>
                  </a:lnTo>
                  <a:lnTo>
                    <a:pt x="3028" y="3376"/>
                  </a:lnTo>
                  <a:lnTo>
                    <a:pt x="2975" y="2787"/>
                  </a:lnTo>
                  <a:lnTo>
                    <a:pt x="2867" y="2224"/>
                  </a:lnTo>
                  <a:lnTo>
                    <a:pt x="2707" y="1635"/>
                  </a:lnTo>
                  <a:lnTo>
                    <a:pt x="2492" y="1072"/>
                  </a:lnTo>
                  <a:lnTo>
                    <a:pt x="2251" y="536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4991225" y="1321225"/>
              <a:ext cx="70375" cy="71025"/>
            </a:xfrm>
            <a:custGeom>
              <a:rect b="b" l="l" r="r" t="t"/>
              <a:pathLst>
                <a:path extrusionOk="0" h="2841" w="2815">
                  <a:moveTo>
                    <a:pt x="1180" y="1"/>
                  </a:moveTo>
                  <a:lnTo>
                    <a:pt x="1" y="1180"/>
                  </a:lnTo>
                  <a:lnTo>
                    <a:pt x="1635" y="2841"/>
                  </a:lnTo>
                  <a:lnTo>
                    <a:pt x="2814" y="1662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7"/>
          <p:cNvSpPr txBox="1"/>
          <p:nvPr>
            <p:ph type="title"/>
          </p:nvPr>
        </p:nvSpPr>
        <p:spPr>
          <a:xfrm>
            <a:off x="713225" y="1583225"/>
            <a:ext cx="3393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Actualidad</a:t>
            </a:r>
            <a:endParaRPr/>
          </a:p>
        </p:txBody>
      </p:sp>
      <p:sp>
        <p:nvSpPr>
          <p:cNvPr id="567" name="Google Shape;567;p47"/>
          <p:cNvSpPr txBox="1"/>
          <p:nvPr>
            <p:ph idx="1" type="subTitle"/>
          </p:nvPr>
        </p:nvSpPr>
        <p:spPr>
          <a:xfrm>
            <a:off x="713926" y="2145775"/>
            <a:ext cx="3391800" cy="14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número de contratos que se firman crece exponencialmente a diario, multiplicando los problemas y contratiempos que tradicionalmente llevan asociados los acuerdos tradicionales.</a:t>
            </a:r>
            <a:endParaRPr/>
          </a:p>
        </p:txBody>
      </p:sp>
      <p:pic>
        <p:nvPicPr>
          <p:cNvPr id="568" name="Google Shape;5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63" y="264951"/>
            <a:ext cx="771525" cy="11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250" y="264938"/>
            <a:ext cx="3629925" cy="20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8300" y="2602300"/>
            <a:ext cx="3629834" cy="204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8"/>
          <p:cNvSpPr/>
          <p:nvPr/>
        </p:nvSpPr>
        <p:spPr>
          <a:xfrm>
            <a:off x="2321700" y="2865500"/>
            <a:ext cx="4500600" cy="548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8"/>
          <p:cNvSpPr txBox="1"/>
          <p:nvPr>
            <p:ph type="title"/>
          </p:nvPr>
        </p:nvSpPr>
        <p:spPr>
          <a:xfrm>
            <a:off x="855900" y="1729300"/>
            <a:ext cx="7432200" cy="11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Relevancia</a:t>
            </a:r>
            <a:endParaRPr/>
          </a:p>
        </p:txBody>
      </p:sp>
      <p:sp>
        <p:nvSpPr>
          <p:cNvPr id="577" name="Google Shape;577;p48"/>
          <p:cNvSpPr txBox="1"/>
          <p:nvPr>
            <p:ph idx="1" type="subTitle"/>
          </p:nvPr>
        </p:nvSpPr>
        <p:spPr>
          <a:xfrm>
            <a:off x="2139150" y="2891300"/>
            <a:ext cx="48657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el sector de la Ingeniería en Computación</a:t>
            </a:r>
            <a:endParaRPr/>
          </a:p>
        </p:txBody>
      </p:sp>
      <p:pic>
        <p:nvPicPr>
          <p:cNvPr id="578" name="Google Shape;5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08824" y="3025275"/>
            <a:ext cx="1651033" cy="19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49748" y="88851"/>
            <a:ext cx="3388226" cy="26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75" y="3874920"/>
            <a:ext cx="2186305" cy="9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9"/>
          <p:cNvSpPr txBox="1"/>
          <p:nvPr>
            <p:ph idx="4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Contratos Inteligentes</a:t>
            </a:r>
            <a:endParaRPr/>
          </a:p>
        </p:txBody>
      </p:sp>
      <p:sp>
        <p:nvSpPr>
          <p:cNvPr id="586" name="Google Shape;586;p49"/>
          <p:cNvSpPr txBox="1"/>
          <p:nvPr>
            <p:ph idx="2" type="title"/>
          </p:nvPr>
        </p:nvSpPr>
        <p:spPr>
          <a:xfrm>
            <a:off x="1057574" y="1455948"/>
            <a:ext cx="291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Características</a:t>
            </a:r>
            <a:endParaRPr/>
          </a:p>
        </p:txBody>
      </p:sp>
      <p:sp>
        <p:nvSpPr>
          <p:cNvPr id="587" name="Google Shape;587;p49"/>
          <p:cNvSpPr txBox="1"/>
          <p:nvPr>
            <p:ph idx="1" type="subTitle"/>
          </p:nvPr>
        </p:nvSpPr>
        <p:spPr>
          <a:xfrm>
            <a:off x="785175" y="1571275"/>
            <a:ext cx="7311600" cy="29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Se pueden convertir en código de computadora</a:t>
            </a:r>
            <a:endParaRPr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Se pueden almacenar</a:t>
            </a:r>
            <a:endParaRPr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Se </a:t>
            </a:r>
            <a:r>
              <a:rPr lang="en"/>
              <a:t>puede</a:t>
            </a:r>
            <a:r>
              <a:rPr lang="en"/>
              <a:t> replicar</a:t>
            </a:r>
            <a:endParaRPr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Se pueden monitorear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esto, a través de la red de la computadora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 ejecuta la cadena de bloques en la que se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emiten los contratos.</a:t>
            </a:r>
            <a:endParaRPr/>
          </a:p>
        </p:txBody>
      </p:sp>
      <p:pic>
        <p:nvPicPr>
          <p:cNvPr id="588" name="Google Shape;5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225" y="178748"/>
            <a:ext cx="1624099" cy="21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5" y="315176"/>
            <a:ext cx="1850599" cy="174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9"/>
          <p:cNvPicPr preferRelativeResize="0"/>
          <p:nvPr/>
        </p:nvPicPr>
        <p:blipFill rotWithShape="1">
          <a:blip r:embed="rId5">
            <a:alphaModFix/>
          </a:blip>
          <a:srcRect b="29717" l="28852" r="29137" t="31385"/>
          <a:stretch/>
        </p:blipFill>
        <p:spPr>
          <a:xfrm>
            <a:off x="5176200" y="2404899"/>
            <a:ext cx="3534998" cy="1841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12121">
                <a:alpha val="47000"/>
              </a:srgbClr>
            </a:outerShdw>
            <a:reflection blurRad="0" dir="0" dist="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0"/>
          <p:cNvSpPr txBox="1"/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la actualidad</a:t>
            </a:r>
            <a:endParaRPr/>
          </a:p>
        </p:txBody>
      </p:sp>
      <p:pic>
        <p:nvPicPr>
          <p:cNvPr id="596" name="Google Shape;5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595962" y="231853"/>
            <a:ext cx="1461089" cy="13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63" y="332076"/>
            <a:ext cx="771525" cy="11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0"/>
          <p:cNvSpPr txBox="1"/>
          <p:nvPr/>
        </p:nvSpPr>
        <p:spPr>
          <a:xfrm>
            <a:off x="1078525" y="1161793"/>
            <a:ext cx="72471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Se necesitan de modelos de desarrollo que permitan </a:t>
            </a:r>
            <a:r>
              <a:rPr lang="en" sz="1200">
                <a:solidFill>
                  <a:srgbClr val="0A0A0A"/>
                </a:solidFill>
              </a:rPr>
              <a:t> </a:t>
            </a:r>
            <a:r>
              <a:rPr b="1" i="1" lang="en" sz="1500">
                <a:solidFill>
                  <a:schemeClr val="lt1"/>
                </a:solidFill>
              </a:rPr>
              <a:t>“automatizar las relaciones entre las diferentes partes que participan en las transacciones”.</a:t>
            </a:r>
            <a:endParaRPr b="1" i="1" sz="1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599" name="Google Shape;599;p50"/>
          <p:cNvGrpSpPr/>
          <p:nvPr/>
        </p:nvGrpSpPr>
        <p:grpSpPr>
          <a:xfrm>
            <a:off x="2488620" y="4269858"/>
            <a:ext cx="190183" cy="182886"/>
            <a:chOff x="5537150" y="2040625"/>
            <a:chExt cx="330925" cy="308825"/>
          </a:xfrm>
        </p:grpSpPr>
        <p:sp>
          <p:nvSpPr>
            <p:cNvPr id="600" name="Google Shape;600;p50"/>
            <p:cNvSpPr/>
            <p:nvPr/>
          </p:nvSpPr>
          <p:spPr>
            <a:xfrm>
              <a:off x="5684500" y="2218125"/>
              <a:ext cx="46925" cy="24825"/>
            </a:xfrm>
            <a:custGeom>
              <a:rect b="b" l="l" r="r" t="t"/>
              <a:pathLst>
                <a:path extrusionOk="0" h="993" w="1877">
                  <a:moveTo>
                    <a:pt x="1" y="1"/>
                  </a:moveTo>
                  <a:lnTo>
                    <a:pt x="1" y="992"/>
                  </a:lnTo>
                  <a:lnTo>
                    <a:pt x="1475" y="992"/>
                  </a:lnTo>
                  <a:lnTo>
                    <a:pt x="1582" y="965"/>
                  </a:lnTo>
                  <a:lnTo>
                    <a:pt x="1662" y="912"/>
                  </a:lnTo>
                  <a:lnTo>
                    <a:pt x="1742" y="858"/>
                  </a:lnTo>
                  <a:lnTo>
                    <a:pt x="1796" y="778"/>
                  </a:lnTo>
                  <a:lnTo>
                    <a:pt x="1850" y="698"/>
                  </a:lnTo>
                  <a:lnTo>
                    <a:pt x="1876" y="590"/>
                  </a:lnTo>
                  <a:lnTo>
                    <a:pt x="1876" y="483"/>
                  </a:lnTo>
                  <a:lnTo>
                    <a:pt x="1876" y="403"/>
                  </a:lnTo>
                  <a:lnTo>
                    <a:pt x="1850" y="296"/>
                  </a:lnTo>
                  <a:lnTo>
                    <a:pt x="1796" y="215"/>
                  </a:lnTo>
                  <a:lnTo>
                    <a:pt x="1742" y="135"/>
                  </a:lnTo>
                  <a:lnTo>
                    <a:pt x="1662" y="81"/>
                  </a:lnTo>
                  <a:lnTo>
                    <a:pt x="1582" y="28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5684500" y="2262350"/>
              <a:ext cx="46925" cy="24800"/>
            </a:xfrm>
            <a:custGeom>
              <a:rect b="b" l="l" r="r" t="t"/>
              <a:pathLst>
                <a:path extrusionOk="0" h="992" w="1877">
                  <a:moveTo>
                    <a:pt x="1" y="0"/>
                  </a:moveTo>
                  <a:lnTo>
                    <a:pt x="1" y="992"/>
                  </a:lnTo>
                  <a:lnTo>
                    <a:pt x="1475" y="992"/>
                  </a:lnTo>
                  <a:lnTo>
                    <a:pt x="1582" y="965"/>
                  </a:lnTo>
                  <a:lnTo>
                    <a:pt x="1662" y="911"/>
                  </a:lnTo>
                  <a:lnTo>
                    <a:pt x="1742" y="858"/>
                  </a:lnTo>
                  <a:lnTo>
                    <a:pt x="1796" y="777"/>
                  </a:lnTo>
                  <a:lnTo>
                    <a:pt x="1850" y="697"/>
                  </a:lnTo>
                  <a:lnTo>
                    <a:pt x="1876" y="590"/>
                  </a:lnTo>
                  <a:lnTo>
                    <a:pt x="1876" y="509"/>
                  </a:lnTo>
                  <a:lnTo>
                    <a:pt x="1876" y="402"/>
                  </a:lnTo>
                  <a:lnTo>
                    <a:pt x="1850" y="295"/>
                  </a:lnTo>
                  <a:lnTo>
                    <a:pt x="1796" y="215"/>
                  </a:lnTo>
                  <a:lnTo>
                    <a:pt x="1742" y="134"/>
                  </a:lnTo>
                  <a:lnTo>
                    <a:pt x="1662" y="81"/>
                  </a:lnTo>
                  <a:lnTo>
                    <a:pt x="1582" y="27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0"/>
            <p:cNvSpPr/>
            <p:nvPr/>
          </p:nvSpPr>
          <p:spPr>
            <a:xfrm>
              <a:off x="5537150" y="2149825"/>
              <a:ext cx="330925" cy="199625"/>
            </a:xfrm>
            <a:custGeom>
              <a:rect b="b" l="l" r="r" t="t"/>
              <a:pathLst>
                <a:path extrusionOk="0" h="7985" w="13237">
                  <a:moveTo>
                    <a:pt x="7476" y="1500"/>
                  </a:moveTo>
                  <a:lnTo>
                    <a:pt x="7610" y="1527"/>
                  </a:lnTo>
                  <a:lnTo>
                    <a:pt x="7744" y="1608"/>
                  </a:lnTo>
                  <a:lnTo>
                    <a:pt x="7824" y="1742"/>
                  </a:lnTo>
                  <a:lnTo>
                    <a:pt x="7851" y="1876"/>
                  </a:lnTo>
                  <a:lnTo>
                    <a:pt x="7851" y="2090"/>
                  </a:lnTo>
                  <a:lnTo>
                    <a:pt x="8012" y="2170"/>
                  </a:lnTo>
                  <a:lnTo>
                    <a:pt x="8146" y="2277"/>
                  </a:lnTo>
                  <a:lnTo>
                    <a:pt x="8253" y="2411"/>
                  </a:lnTo>
                  <a:lnTo>
                    <a:pt x="8360" y="2545"/>
                  </a:lnTo>
                  <a:lnTo>
                    <a:pt x="8440" y="2706"/>
                  </a:lnTo>
                  <a:lnTo>
                    <a:pt x="8494" y="2867"/>
                  </a:lnTo>
                  <a:lnTo>
                    <a:pt x="8547" y="3028"/>
                  </a:lnTo>
                  <a:lnTo>
                    <a:pt x="8547" y="3215"/>
                  </a:lnTo>
                  <a:lnTo>
                    <a:pt x="8521" y="3483"/>
                  </a:lnTo>
                  <a:lnTo>
                    <a:pt x="8467" y="3697"/>
                  </a:lnTo>
                  <a:lnTo>
                    <a:pt x="8333" y="3912"/>
                  </a:lnTo>
                  <a:lnTo>
                    <a:pt x="8199" y="4099"/>
                  </a:lnTo>
                  <a:lnTo>
                    <a:pt x="8333" y="4287"/>
                  </a:lnTo>
                  <a:lnTo>
                    <a:pt x="8467" y="4501"/>
                  </a:lnTo>
                  <a:lnTo>
                    <a:pt x="8521" y="4742"/>
                  </a:lnTo>
                  <a:lnTo>
                    <a:pt x="8547" y="5010"/>
                  </a:lnTo>
                  <a:lnTo>
                    <a:pt x="8547" y="5198"/>
                  </a:lnTo>
                  <a:lnTo>
                    <a:pt x="8494" y="5359"/>
                  </a:lnTo>
                  <a:lnTo>
                    <a:pt x="8440" y="5519"/>
                  </a:lnTo>
                  <a:lnTo>
                    <a:pt x="8360" y="5680"/>
                  </a:lnTo>
                  <a:lnTo>
                    <a:pt x="8253" y="5814"/>
                  </a:lnTo>
                  <a:lnTo>
                    <a:pt x="8146" y="5948"/>
                  </a:lnTo>
                  <a:lnTo>
                    <a:pt x="8012" y="6055"/>
                  </a:lnTo>
                  <a:lnTo>
                    <a:pt x="7851" y="6136"/>
                  </a:lnTo>
                  <a:lnTo>
                    <a:pt x="7851" y="6323"/>
                  </a:lnTo>
                  <a:lnTo>
                    <a:pt x="7824" y="6484"/>
                  </a:lnTo>
                  <a:lnTo>
                    <a:pt x="7744" y="6618"/>
                  </a:lnTo>
                  <a:lnTo>
                    <a:pt x="7610" y="6698"/>
                  </a:lnTo>
                  <a:lnTo>
                    <a:pt x="7476" y="6725"/>
                  </a:lnTo>
                  <a:lnTo>
                    <a:pt x="7315" y="6698"/>
                  </a:lnTo>
                  <a:lnTo>
                    <a:pt x="7181" y="6618"/>
                  </a:lnTo>
                  <a:lnTo>
                    <a:pt x="7101" y="6484"/>
                  </a:lnTo>
                  <a:lnTo>
                    <a:pt x="7074" y="6323"/>
                  </a:lnTo>
                  <a:lnTo>
                    <a:pt x="7074" y="6270"/>
                  </a:lnTo>
                  <a:lnTo>
                    <a:pt x="6109" y="6270"/>
                  </a:lnTo>
                  <a:lnTo>
                    <a:pt x="6109" y="6323"/>
                  </a:lnTo>
                  <a:lnTo>
                    <a:pt x="6082" y="6484"/>
                  </a:lnTo>
                  <a:lnTo>
                    <a:pt x="6002" y="6618"/>
                  </a:lnTo>
                  <a:lnTo>
                    <a:pt x="5868" y="6698"/>
                  </a:lnTo>
                  <a:lnTo>
                    <a:pt x="5734" y="6725"/>
                  </a:lnTo>
                  <a:lnTo>
                    <a:pt x="5573" y="6698"/>
                  </a:lnTo>
                  <a:lnTo>
                    <a:pt x="5466" y="6618"/>
                  </a:lnTo>
                  <a:lnTo>
                    <a:pt x="5359" y="6484"/>
                  </a:lnTo>
                  <a:lnTo>
                    <a:pt x="5332" y="6323"/>
                  </a:lnTo>
                  <a:lnTo>
                    <a:pt x="5332" y="6270"/>
                  </a:lnTo>
                  <a:lnTo>
                    <a:pt x="5064" y="6270"/>
                  </a:lnTo>
                  <a:lnTo>
                    <a:pt x="4904" y="6243"/>
                  </a:lnTo>
                  <a:lnTo>
                    <a:pt x="4770" y="6162"/>
                  </a:lnTo>
                  <a:lnTo>
                    <a:pt x="4689" y="6055"/>
                  </a:lnTo>
                  <a:lnTo>
                    <a:pt x="4662" y="5895"/>
                  </a:lnTo>
                  <a:lnTo>
                    <a:pt x="4689" y="5734"/>
                  </a:lnTo>
                  <a:lnTo>
                    <a:pt x="4770" y="5627"/>
                  </a:lnTo>
                  <a:lnTo>
                    <a:pt x="4904" y="5546"/>
                  </a:lnTo>
                  <a:lnTo>
                    <a:pt x="5064" y="5493"/>
                  </a:lnTo>
                  <a:lnTo>
                    <a:pt x="5118" y="5493"/>
                  </a:lnTo>
                  <a:lnTo>
                    <a:pt x="5118" y="2733"/>
                  </a:lnTo>
                  <a:lnTo>
                    <a:pt x="5064" y="2733"/>
                  </a:lnTo>
                  <a:lnTo>
                    <a:pt x="4904" y="2679"/>
                  </a:lnTo>
                  <a:lnTo>
                    <a:pt x="4770" y="2599"/>
                  </a:lnTo>
                  <a:lnTo>
                    <a:pt x="4689" y="2492"/>
                  </a:lnTo>
                  <a:lnTo>
                    <a:pt x="4662" y="2331"/>
                  </a:lnTo>
                  <a:lnTo>
                    <a:pt x="4689" y="2170"/>
                  </a:lnTo>
                  <a:lnTo>
                    <a:pt x="4770" y="2063"/>
                  </a:lnTo>
                  <a:lnTo>
                    <a:pt x="4904" y="1983"/>
                  </a:lnTo>
                  <a:lnTo>
                    <a:pt x="5064" y="1956"/>
                  </a:lnTo>
                  <a:lnTo>
                    <a:pt x="5332" y="1956"/>
                  </a:lnTo>
                  <a:lnTo>
                    <a:pt x="5332" y="1876"/>
                  </a:lnTo>
                  <a:lnTo>
                    <a:pt x="5359" y="1742"/>
                  </a:lnTo>
                  <a:lnTo>
                    <a:pt x="5466" y="1608"/>
                  </a:lnTo>
                  <a:lnTo>
                    <a:pt x="5573" y="1527"/>
                  </a:lnTo>
                  <a:lnTo>
                    <a:pt x="5734" y="1500"/>
                  </a:lnTo>
                  <a:lnTo>
                    <a:pt x="5868" y="1527"/>
                  </a:lnTo>
                  <a:lnTo>
                    <a:pt x="6002" y="1608"/>
                  </a:lnTo>
                  <a:lnTo>
                    <a:pt x="6082" y="1742"/>
                  </a:lnTo>
                  <a:lnTo>
                    <a:pt x="6109" y="1876"/>
                  </a:lnTo>
                  <a:lnTo>
                    <a:pt x="6109" y="1956"/>
                  </a:lnTo>
                  <a:lnTo>
                    <a:pt x="7074" y="1956"/>
                  </a:lnTo>
                  <a:lnTo>
                    <a:pt x="7074" y="1876"/>
                  </a:lnTo>
                  <a:lnTo>
                    <a:pt x="7101" y="1742"/>
                  </a:lnTo>
                  <a:lnTo>
                    <a:pt x="7181" y="1608"/>
                  </a:lnTo>
                  <a:lnTo>
                    <a:pt x="7315" y="1527"/>
                  </a:lnTo>
                  <a:lnTo>
                    <a:pt x="7476" y="1500"/>
                  </a:lnTo>
                  <a:close/>
                  <a:moveTo>
                    <a:pt x="0" y="0"/>
                  </a:moveTo>
                  <a:lnTo>
                    <a:pt x="0" y="6484"/>
                  </a:lnTo>
                  <a:lnTo>
                    <a:pt x="27" y="6779"/>
                  </a:lnTo>
                  <a:lnTo>
                    <a:pt x="108" y="7073"/>
                  </a:lnTo>
                  <a:lnTo>
                    <a:pt x="242" y="7341"/>
                  </a:lnTo>
                  <a:lnTo>
                    <a:pt x="429" y="7556"/>
                  </a:lnTo>
                  <a:lnTo>
                    <a:pt x="643" y="7743"/>
                  </a:lnTo>
                  <a:lnTo>
                    <a:pt x="911" y="7877"/>
                  </a:lnTo>
                  <a:lnTo>
                    <a:pt x="1179" y="7958"/>
                  </a:lnTo>
                  <a:lnTo>
                    <a:pt x="1501" y="7984"/>
                  </a:lnTo>
                  <a:lnTo>
                    <a:pt x="11736" y="7984"/>
                  </a:lnTo>
                  <a:lnTo>
                    <a:pt x="12031" y="7958"/>
                  </a:lnTo>
                  <a:lnTo>
                    <a:pt x="12299" y="7877"/>
                  </a:lnTo>
                  <a:lnTo>
                    <a:pt x="12566" y="7743"/>
                  </a:lnTo>
                  <a:lnTo>
                    <a:pt x="12781" y="7556"/>
                  </a:lnTo>
                  <a:lnTo>
                    <a:pt x="12968" y="7341"/>
                  </a:lnTo>
                  <a:lnTo>
                    <a:pt x="13102" y="7073"/>
                  </a:lnTo>
                  <a:lnTo>
                    <a:pt x="13209" y="6779"/>
                  </a:lnTo>
                  <a:lnTo>
                    <a:pt x="13236" y="6484"/>
                  </a:lnTo>
                  <a:lnTo>
                    <a:pt x="13236" y="0"/>
                  </a:lnTo>
                  <a:lnTo>
                    <a:pt x="6645" y="643"/>
                  </a:lnTo>
                  <a:lnTo>
                    <a:pt x="6565" y="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0"/>
            <p:cNvSpPr/>
            <p:nvPr/>
          </p:nvSpPr>
          <p:spPr>
            <a:xfrm>
              <a:off x="5537150" y="2040625"/>
              <a:ext cx="330925" cy="105875"/>
            </a:xfrm>
            <a:custGeom>
              <a:rect b="b" l="l" r="r" t="t"/>
              <a:pathLst>
                <a:path extrusionOk="0" h="4235" w="13237">
                  <a:moveTo>
                    <a:pt x="7717" y="778"/>
                  </a:moveTo>
                  <a:lnTo>
                    <a:pt x="7824" y="805"/>
                  </a:lnTo>
                  <a:lnTo>
                    <a:pt x="7904" y="858"/>
                  </a:lnTo>
                  <a:lnTo>
                    <a:pt x="7985" y="965"/>
                  </a:lnTo>
                  <a:lnTo>
                    <a:pt x="8012" y="1072"/>
                  </a:lnTo>
                  <a:lnTo>
                    <a:pt x="8012" y="1796"/>
                  </a:lnTo>
                  <a:lnTo>
                    <a:pt x="5225" y="1796"/>
                  </a:lnTo>
                  <a:lnTo>
                    <a:pt x="5225" y="1072"/>
                  </a:lnTo>
                  <a:lnTo>
                    <a:pt x="5225" y="965"/>
                  </a:lnTo>
                  <a:lnTo>
                    <a:pt x="5305" y="858"/>
                  </a:lnTo>
                  <a:lnTo>
                    <a:pt x="5386" y="805"/>
                  </a:lnTo>
                  <a:lnTo>
                    <a:pt x="5493" y="778"/>
                  </a:lnTo>
                  <a:close/>
                  <a:moveTo>
                    <a:pt x="5493" y="1"/>
                  </a:moveTo>
                  <a:lnTo>
                    <a:pt x="5279" y="28"/>
                  </a:lnTo>
                  <a:lnTo>
                    <a:pt x="5091" y="81"/>
                  </a:lnTo>
                  <a:lnTo>
                    <a:pt x="4904" y="188"/>
                  </a:lnTo>
                  <a:lnTo>
                    <a:pt x="4743" y="322"/>
                  </a:lnTo>
                  <a:lnTo>
                    <a:pt x="4609" y="483"/>
                  </a:lnTo>
                  <a:lnTo>
                    <a:pt x="4528" y="671"/>
                  </a:lnTo>
                  <a:lnTo>
                    <a:pt x="4448" y="858"/>
                  </a:lnTo>
                  <a:lnTo>
                    <a:pt x="4448" y="1072"/>
                  </a:lnTo>
                  <a:lnTo>
                    <a:pt x="4448" y="1796"/>
                  </a:lnTo>
                  <a:lnTo>
                    <a:pt x="1501" y="1796"/>
                  </a:lnTo>
                  <a:lnTo>
                    <a:pt x="1179" y="1823"/>
                  </a:lnTo>
                  <a:lnTo>
                    <a:pt x="911" y="1903"/>
                  </a:lnTo>
                  <a:lnTo>
                    <a:pt x="643" y="2037"/>
                  </a:lnTo>
                  <a:lnTo>
                    <a:pt x="429" y="2225"/>
                  </a:lnTo>
                  <a:lnTo>
                    <a:pt x="242" y="2439"/>
                  </a:lnTo>
                  <a:lnTo>
                    <a:pt x="108" y="2707"/>
                  </a:lnTo>
                  <a:lnTo>
                    <a:pt x="27" y="2975"/>
                  </a:lnTo>
                  <a:lnTo>
                    <a:pt x="0" y="3296"/>
                  </a:lnTo>
                  <a:lnTo>
                    <a:pt x="0" y="3591"/>
                  </a:lnTo>
                  <a:lnTo>
                    <a:pt x="6618" y="4234"/>
                  </a:lnTo>
                  <a:lnTo>
                    <a:pt x="13236" y="3591"/>
                  </a:lnTo>
                  <a:lnTo>
                    <a:pt x="13236" y="3296"/>
                  </a:lnTo>
                  <a:lnTo>
                    <a:pt x="13209" y="2975"/>
                  </a:lnTo>
                  <a:lnTo>
                    <a:pt x="13102" y="2707"/>
                  </a:lnTo>
                  <a:lnTo>
                    <a:pt x="12968" y="2439"/>
                  </a:lnTo>
                  <a:lnTo>
                    <a:pt x="12781" y="2225"/>
                  </a:lnTo>
                  <a:lnTo>
                    <a:pt x="12566" y="2037"/>
                  </a:lnTo>
                  <a:lnTo>
                    <a:pt x="12299" y="1903"/>
                  </a:lnTo>
                  <a:lnTo>
                    <a:pt x="12031" y="1823"/>
                  </a:lnTo>
                  <a:lnTo>
                    <a:pt x="11736" y="1796"/>
                  </a:lnTo>
                  <a:lnTo>
                    <a:pt x="8789" y="1796"/>
                  </a:lnTo>
                  <a:lnTo>
                    <a:pt x="8789" y="1072"/>
                  </a:lnTo>
                  <a:lnTo>
                    <a:pt x="8762" y="858"/>
                  </a:lnTo>
                  <a:lnTo>
                    <a:pt x="8681" y="671"/>
                  </a:lnTo>
                  <a:lnTo>
                    <a:pt x="8601" y="483"/>
                  </a:lnTo>
                  <a:lnTo>
                    <a:pt x="8467" y="322"/>
                  </a:lnTo>
                  <a:lnTo>
                    <a:pt x="8306" y="188"/>
                  </a:lnTo>
                  <a:lnTo>
                    <a:pt x="8119" y="81"/>
                  </a:lnTo>
                  <a:lnTo>
                    <a:pt x="7931" y="28"/>
                  </a:lnTo>
                  <a:lnTo>
                    <a:pt x="77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4" name="Google Shape;604;p50"/>
          <p:cNvPicPr preferRelativeResize="0"/>
          <p:nvPr/>
        </p:nvPicPr>
        <p:blipFill rotWithShape="1">
          <a:blip r:embed="rId5">
            <a:alphaModFix/>
          </a:blip>
          <a:srcRect b="33008" l="4122" r="54366" t="28020"/>
          <a:stretch/>
        </p:blipFill>
        <p:spPr>
          <a:xfrm>
            <a:off x="1098977" y="1893050"/>
            <a:ext cx="3092011" cy="1632849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0"/>
          <p:cNvSpPr txBox="1"/>
          <p:nvPr/>
        </p:nvSpPr>
        <p:spPr>
          <a:xfrm>
            <a:off x="4402500" y="2313450"/>
            <a:ext cx="3813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Se tiene una nueva frontera, para </a:t>
            </a:r>
            <a:r>
              <a:rPr lang="en" sz="1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disminuir</a:t>
            </a:r>
            <a:r>
              <a:rPr lang="en" sz="1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el riesgo de error e “interpretación”.</a:t>
            </a:r>
            <a:endParaRPr sz="15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06" name="Google Shape;606;p50"/>
          <p:cNvSpPr txBox="1"/>
          <p:nvPr/>
        </p:nvSpPr>
        <p:spPr>
          <a:xfrm>
            <a:off x="1078525" y="3588143"/>
            <a:ext cx="72471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¿Cómo? </a:t>
            </a:r>
            <a:endParaRPr sz="15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Aportando</a:t>
            </a:r>
            <a:r>
              <a:rPr lang="en" sz="1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conocimiento de semántica, permitiendo una mayor </a:t>
            </a:r>
            <a:r>
              <a:rPr lang="en" sz="1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precisión</a:t>
            </a:r>
            <a:r>
              <a:rPr lang="en" sz="15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de comportamiento e interpretación de los significados y acciones.</a:t>
            </a:r>
            <a:endParaRPr sz="15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07" name="Google Shape;607;p50"/>
          <p:cNvSpPr txBox="1"/>
          <p:nvPr/>
        </p:nvSpPr>
        <p:spPr>
          <a:xfrm>
            <a:off x="534750" y="4299193"/>
            <a:ext cx="72471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Nota: “Contrato Automático” que aprende y modifica comportamiento de acuerdo al conocimiento adquirido.</a:t>
            </a:r>
            <a:endParaRPr sz="8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1"/>
          <p:cNvSpPr txBox="1"/>
          <p:nvPr>
            <p:ph idx="4" type="title"/>
          </p:nvPr>
        </p:nvSpPr>
        <p:spPr>
          <a:xfrm>
            <a:off x="-68100" y="401688"/>
            <a:ext cx="9306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Plataformas de desarrollo y ejecución</a:t>
            </a:r>
            <a:endParaRPr sz="3100"/>
          </a:p>
        </p:txBody>
      </p:sp>
      <p:sp>
        <p:nvSpPr>
          <p:cNvPr id="613" name="Google Shape;613;p51"/>
          <p:cNvSpPr txBox="1"/>
          <p:nvPr>
            <p:ph idx="1" type="subTitle"/>
          </p:nvPr>
        </p:nvSpPr>
        <p:spPr>
          <a:xfrm>
            <a:off x="69338" y="2530675"/>
            <a:ext cx="30786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/>
              <a:t>Lenguaje de programación: Solidity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/>
              <a:t>Ejecutados en la máquina virtual Ethereum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/>
              <a:t>Más popular</a:t>
            </a:r>
            <a:endParaRPr/>
          </a:p>
        </p:txBody>
      </p:sp>
      <p:sp>
        <p:nvSpPr>
          <p:cNvPr id="614" name="Google Shape;614;p51"/>
          <p:cNvSpPr txBox="1"/>
          <p:nvPr>
            <p:ph idx="3" type="subTitle"/>
          </p:nvPr>
        </p:nvSpPr>
        <p:spPr>
          <a:xfrm>
            <a:off x="3063763" y="2573900"/>
            <a:ext cx="2725500" cy="20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Sistema Open Source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Desarrollado por Linux Foundation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Plataforma de desarrollo </a:t>
            </a:r>
            <a:r>
              <a:rPr lang="en"/>
              <a:t>flexible</a:t>
            </a:r>
            <a:endParaRPr/>
          </a:p>
        </p:txBody>
      </p:sp>
      <p:sp>
        <p:nvSpPr>
          <p:cNvPr id="615" name="Google Shape;615;p51"/>
          <p:cNvSpPr txBox="1"/>
          <p:nvPr>
            <p:ph idx="5" type="subTitle"/>
          </p:nvPr>
        </p:nvSpPr>
        <p:spPr>
          <a:xfrm>
            <a:off x="391239" y="2388912"/>
            <a:ext cx="2434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</a:t>
            </a:r>
            <a:endParaRPr/>
          </a:p>
        </p:txBody>
      </p:sp>
      <p:sp>
        <p:nvSpPr>
          <p:cNvPr id="616" name="Google Shape;616;p51"/>
          <p:cNvSpPr txBox="1"/>
          <p:nvPr>
            <p:ph idx="6" type="subTitle"/>
          </p:nvPr>
        </p:nvSpPr>
        <p:spPr>
          <a:xfrm>
            <a:off x="3193647" y="2388912"/>
            <a:ext cx="2434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HYPERLEDGER</a:t>
            </a:r>
            <a:endParaRPr/>
          </a:p>
        </p:txBody>
      </p:sp>
      <p:sp>
        <p:nvSpPr>
          <p:cNvPr id="617" name="Google Shape;617;p51"/>
          <p:cNvSpPr txBox="1"/>
          <p:nvPr>
            <p:ph idx="8" type="subTitle"/>
          </p:nvPr>
        </p:nvSpPr>
        <p:spPr>
          <a:xfrm>
            <a:off x="5789275" y="2844175"/>
            <a:ext cx="2956200" cy="18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/>
              <a:t>Incorpora datos de Bitcoin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/>
              <a:t>Utiliza blockchain de Bitcoin 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/>
              <a:t>Permite desarrollar contratos sobre la moneda</a:t>
            </a:r>
            <a:endParaRPr/>
          </a:p>
        </p:txBody>
      </p:sp>
      <p:sp>
        <p:nvSpPr>
          <p:cNvPr id="618" name="Google Shape;618;p51"/>
          <p:cNvSpPr txBox="1"/>
          <p:nvPr>
            <p:ph idx="9" type="subTitle"/>
          </p:nvPr>
        </p:nvSpPr>
        <p:spPr>
          <a:xfrm>
            <a:off x="5961025" y="2388900"/>
            <a:ext cx="2612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COUNTERPARTY</a:t>
            </a:r>
            <a:endParaRPr/>
          </a:p>
        </p:txBody>
      </p:sp>
      <p:pic>
        <p:nvPicPr>
          <p:cNvPr id="619" name="Google Shape;6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225" y="43000"/>
            <a:ext cx="1540977" cy="145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7787" y="42988"/>
            <a:ext cx="771525" cy="11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1"/>
          <p:cNvPicPr preferRelativeResize="0"/>
          <p:nvPr/>
        </p:nvPicPr>
        <p:blipFill rotWithShape="1">
          <a:blip r:embed="rId5">
            <a:alphaModFix/>
          </a:blip>
          <a:srcRect b="50000" l="66593" r="11694" t="26840"/>
          <a:stretch/>
        </p:blipFill>
        <p:spPr>
          <a:xfrm>
            <a:off x="760963" y="1285875"/>
            <a:ext cx="1689077" cy="10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1"/>
          <p:cNvPicPr preferRelativeResize="0"/>
          <p:nvPr/>
        </p:nvPicPr>
        <p:blipFill rotWithShape="1">
          <a:blip r:embed="rId6">
            <a:alphaModFix/>
          </a:blip>
          <a:srcRect b="40087" l="31740" r="54910" t="45205"/>
          <a:stretch/>
        </p:blipFill>
        <p:spPr>
          <a:xfrm>
            <a:off x="3580375" y="1285875"/>
            <a:ext cx="1635250" cy="10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1"/>
          <p:cNvPicPr preferRelativeResize="0"/>
          <p:nvPr/>
        </p:nvPicPr>
        <p:blipFill rotWithShape="1">
          <a:blip r:embed="rId7">
            <a:alphaModFix/>
          </a:blip>
          <a:srcRect b="56946" l="71426" r="16545" t="28612"/>
          <a:stretch/>
        </p:blipFill>
        <p:spPr>
          <a:xfrm>
            <a:off x="6523676" y="1285876"/>
            <a:ext cx="1500542" cy="10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2"/>
          <p:cNvSpPr/>
          <p:nvPr/>
        </p:nvSpPr>
        <p:spPr>
          <a:xfrm>
            <a:off x="2133300" y="3334424"/>
            <a:ext cx="4877400" cy="548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2"/>
          <p:cNvSpPr/>
          <p:nvPr/>
        </p:nvSpPr>
        <p:spPr>
          <a:xfrm>
            <a:off x="4038900" y="1260376"/>
            <a:ext cx="1066200" cy="1066200"/>
          </a:xfrm>
          <a:prstGeom prst="roundRect">
            <a:avLst>
              <a:gd fmla="val 2737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2"/>
          <p:cNvSpPr txBox="1"/>
          <p:nvPr>
            <p:ph type="title"/>
          </p:nvPr>
        </p:nvSpPr>
        <p:spPr>
          <a:xfrm>
            <a:off x="1820100" y="2550902"/>
            <a:ext cx="55038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Relación con el cómputo móvil.</a:t>
            </a:r>
            <a:endParaRPr/>
          </a:p>
        </p:txBody>
      </p:sp>
      <p:sp>
        <p:nvSpPr>
          <p:cNvPr id="631" name="Google Shape;631;p52"/>
          <p:cNvSpPr txBox="1"/>
          <p:nvPr>
            <p:ph idx="2" type="title"/>
          </p:nvPr>
        </p:nvSpPr>
        <p:spPr>
          <a:xfrm>
            <a:off x="4114800" y="1448026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pic>
        <p:nvPicPr>
          <p:cNvPr id="632" name="Google Shape;6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75" y="116749"/>
            <a:ext cx="1846309" cy="24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692" y="2763200"/>
            <a:ext cx="1651033" cy="19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/>
          <p:nvPr/>
        </p:nvSpPr>
        <p:spPr>
          <a:xfrm>
            <a:off x="4601862" y="949754"/>
            <a:ext cx="850500" cy="850500"/>
          </a:xfrm>
          <a:prstGeom prst="roundRect">
            <a:avLst>
              <a:gd fmla="val 2737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5"/>
          <p:cNvSpPr/>
          <p:nvPr/>
        </p:nvSpPr>
        <p:spPr>
          <a:xfrm>
            <a:off x="4570037" y="2003750"/>
            <a:ext cx="850500" cy="850500"/>
          </a:xfrm>
          <a:prstGeom prst="roundRect">
            <a:avLst>
              <a:gd fmla="val 2737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5"/>
          <p:cNvSpPr/>
          <p:nvPr/>
        </p:nvSpPr>
        <p:spPr>
          <a:xfrm>
            <a:off x="3633727" y="2003750"/>
            <a:ext cx="850500" cy="850500"/>
          </a:xfrm>
          <a:prstGeom prst="roundRect">
            <a:avLst>
              <a:gd fmla="val 2737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5"/>
          <p:cNvSpPr/>
          <p:nvPr/>
        </p:nvSpPr>
        <p:spPr>
          <a:xfrm>
            <a:off x="3665552" y="949754"/>
            <a:ext cx="850500" cy="850500"/>
          </a:xfrm>
          <a:prstGeom prst="roundRect">
            <a:avLst>
              <a:gd fmla="val 2737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5"/>
          <p:cNvSpPr txBox="1"/>
          <p:nvPr>
            <p:ph idx="6" type="title"/>
          </p:nvPr>
        </p:nvSpPr>
        <p:spPr>
          <a:xfrm>
            <a:off x="704075" y="168975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16" name="Google Shape;416;p35"/>
          <p:cNvSpPr txBox="1"/>
          <p:nvPr>
            <p:ph type="title"/>
          </p:nvPr>
        </p:nvSpPr>
        <p:spPr>
          <a:xfrm>
            <a:off x="712642" y="1165504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Introducción</a:t>
            </a:r>
            <a:endParaRPr sz="2000"/>
          </a:p>
        </p:txBody>
      </p:sp>
      <p:sp>
        <p:nvSpPr>
          <p:cNvPr id="417" name="Google Shape;417;p35"/>
          <p:cNvSpPr txBox="1"/>
          <p:nvPr>
            <p:ph idx="2" type="title"/>
          </p:nvPr>
        </p:nvSpPr>
        <p:spPr>
          <a:xfrm flipH="1">
            <a:off x="5532825" y="948440"/>
            <a:ext cx="2867100" cy="7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Contexto </a:t>
            </a:r>
            <a:r>
              <a:rPr lang="en" sz="2000"/>
              <a:t>Histórico</a:t>
            </a:r>
            <a:r>
              <a:rPr lang="en" sz="2000"/>
              <a:t> y Actual</a:t>
            </a:r>
            <a:endParaRPr sz="2000"/>
          </a:p>
        </p:txBody>
      </p:sp>
      <p:sp>
        <p:nvSpPr>
          <p:cNvPr id="418" name="Google Shape;418;p35"/>
          <p:cNvSpPr txBox="1"/>
          <p:nvPr>
            <p:ph idx="7" type="title"/>
          </p:nvPr>
        </p:nvSpPr>
        <p:spPr>
          <a:xfrm>
            <a:off x="680817" y="2259287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Relevancia </a:t>
            </a:r>
            <a:endParaRPr sz="2000"/>
          </a:p>
        </p:txBody>
      </p:sp>
      <p:sp>
        <p:nvSpPr>
          <p:cNvPr id="419" name="Google Shape;419;p35"/>
          <p:cNvSpPr txBox="1"/>
          <p:nvPr>
            <p:ph idx="9" type="title"/>
          </p:nvPr>
        </p:nvSpPr>
        <p:spPr>
          <a:xfrm flipH="1">
            <a:off x="5564225" y="2003750"/>
            <a:ext cx="3425100" cy="8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Relación con el cómputo móvil</a:t>
            </a:r>
            <a:endParaRPr sz="2000"/>
          </a:p>
        </p:txBody>
      </p:sp>
      <p:sp>
        <p:nvSpPr>
          <p:cNvPr id="420" name="Google Shape;420;p35"/>
          <p:cNvSpPr txBox="1"/>
          <p:nvPr>
            <p:ph idx="4" type="title"/>
          </p:nvPr>
        </p:nvSpPr>
        <p:spPr>
          <a:xfrm>
            <a:off x="3723452" y="1146404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21" name="Google Shape;421;p35"/>
          <p:cNvSpPr txBox="1"/>
          <p:nvPr>
            <p:ph idx="14" type="title"/>
          </p:nvPr>
        </p:nvSpPr>
        <p:spPr>
          <a:xfrm>
            <a:off x="3691627" y="2200400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22" name="Google Shape;422;p35"/>
          <p:cNvSpPr txBox="1"/>
          <p:nvPr>
            <p:ph idx="5" type="title"/>
          </p:nvPr>
        </p:nvSpPr>
        <p:spPr>
          <a:xfrm flipH="1">
            <a:off x="4659762" y="1146404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23" name="Google Shape;423;p35"/>
          <p:cNvSpPr txBox="1"/>
          <p:nvPr>
            <p:ph idx="15" type="title"/>
          </p:nvPr>
        </p:nvSpPr>
        <p:spPr>
          <a:xfrm flipH="1">
            <a:off x="4627937" y="2200400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pic>
        <p:nvPicPr>
          <p:cNvPr id="424" name="Google Shape;4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05301" y="49314"/>
            <a:ext cx="1782299" cy="16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25" y="3723601"/>
            <a:ext cx="771525" cy="1174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35"/>
          <p:cNvGrpSpPr/>
          <p:nvPr/>
        </p:nvGrpSpPr>
        <p:grpSpPr>
          <a:xfrm flipH="1" rot="10800000">
            <a:off x="337714" y="-625188"/>
            <a:ext cx="1624594" cy="1497557"/>
            <a:chOff x="233939" y="3546587"/>
            <a:chExt cx="1624594" cy="1497557"/>
          </a:xfrm>
        </p:grpSpPr>
        <p:sp>
          <p:nvSpPr>
            <p:cNvPr id="427" name="Google Shape;427;p35"/>
            <p:cNvSpPr/>
            <p:nvPr/>
          </p:nvSpPr>
          <p:spPr>
            <a:xfrm>
              <a:off x="753597" y="3940037"/>
              <a:ext cx="1104936" cy="1104108"/>
            </a:xfrm>
            <a:custGeom>
              <a:rect b="b" l="l" r="r" t="t"/>
              <a:pathLst>
                <a:path extrusionOk="0" h="31973" w="31997">
                  <a:moveTo>
                    <a:pt x="15986" y="692"/>
                  </a:moveTo>
                  <a:lnTo>
                    <a:pt x="16777" y="717"/>
                  </a:lnTo>
                  <a:lnTo>
                    <a:pt x="17567" y="766"/>
                  </a:lnTo>
                  <a:lnTo>
                    <a:pt x="18333" y="865"/>
                  </a:lnTo>
                  <a:lnTo>
                    <a:pt x="19075" y="1013"/>
                  </a:lnTo>
                  <a:lnTo>
                    <a:pt x="19816" y="1186"/>
                  </a:lnTo>
                  <a:lnTo>
                    <a:pt x="20532" y="1384"/>
                  </a:lnTo>
                  <a:lnTo>
                    <a:pt x="21249" y="1631"/>
                  </a:lnTo>
                  <a:lnTo>
                    <a:pt x="21941" y="1903"/>
                  </a:lnTo>
                  <a:lnTo>
                    <a:pt x="22608" y="2199"/>
                  </a:lnTo>
                  <a:lnTo>
                    <a:pt x="23275" y="2545"/>
                  </a:lnTo>
                  <a:lnTo>
                    <a:pt x="23917" y="2916"/>
                  </a:lnTo>
                  <a:lnTo>
                    <a:pt x="24535" y="3311"/>
                  </a:lnTo>
                  <a:lnTo>
                    <a:pt x="25128" y="3731"/>
                  </a:lnTo>
                  <a:lnTo>
                    <a:pt x="25721" y="4201"/>
                  </a:lnTo>
                  <a:lnTo>
                    <a:pt x="26265" y="4670"/>
                  </a:lnTo>
                  <a:lnTo>
                    <a:pt x="26808" y="5189"/>
                  </a:lnTo>
                  <a:lnTo>
                    <a:pt x="27302" y="5708"/>
                  </a:lnTo>
                  <a:lnTo>
                    <a:pt x="27797" y="6276"/>
                  </a:lnTo>
                  <a:lnTo>
                    <a:pt x="28241" y="6844"/>
                  </a:lnTo>
                  <a:lnTo>
                    <a:pt x="28661" y="7437"/>
                  </a:lnTo>
                  <a:lnTo>
                    <a:pt x="29057" y="8055"/>
                  </a:lnTo>
                  <a:lnTo>
                    <a:pt x="29427" y="8697"/>
                  </a:lnTo>
                  <a:lnTo>
                    <a:pt x="29773" y="9365"/>
                  </a:lnTo>
                  <a:lnTo>
                    <a:pt x="30070" y="10032"/>
                  </a:lnTo>
                  <a:lnTo>
                    <a:pt x="30342" y="10723"/>
                  </a:lnTo>
                  <a:lnTo>
                    <a:pt x="30589" y="11440"/>
                  </a:lnTo>
                  <a:lnTo>
                    <a:pt x="30811" y="12157"/>
                  </a:lnTo>
                  <a:lnTo>
                    <a:pt x="30959" y="12898"/>
                  </a:lnTo>
                  <a:lnTo>
                    <a:pt x="31108" y="13664"/>
                  </a:lnTo>
                  <a:lnTo>
                    <a:pt x="31206" y="14430"/>
                  </a:lnTo>
                  <a:lnTo>
                    <a:pt x="31256" y="15196"/>
                  </a:lnTo>
                  <a:lnTo>
                    <a:pt x="31280" y="15986"/>
                  </a:lnTo>
                  <a:lnTo>
                    <a:pt x="31256" y="16777"/>
                  </a:lnTo>
                  <a:lnTo>
                    <a:pt x="31206" y="17543"/>
                  </a:lnTo>
                  <a:lnTo>
                    <a:pt x="31108" y="18309"/>
                  </a:lnTo>
                  <a:lnTo>
                    <a:pt x="30959" y="19050"/>
                  </a:lnTo>
                  <a:lnTo>
                    <a:pt x="30811" y="19791"/>
                  </a:lnTo>
                  <a:lnTo>
                    <a:pt x="30589" y="20533"/>
                  </a:lnTo>
                  <a:lnTo>
                    <a:pt x="30342" y="21224"/>
                  </a:lnTo>
                  <a:lnTo>
                    <a:pt x="30070" y="21916"/>
                  </a:lnTo>
                  <a:lnTo>
                    <a:pt x="29773" y="22608"/>
                  </a:lnTo>
                  <a:lnTo>
                    <a:pt x="29427" y="23251"/>
                  </a:lnTo>
                  <a:lnTo>
                    <a:pt x="29057" y="23893"/>
                  </a:lnTo>
                  <a:lnTo>
                    <a:pt x="28661" y="24511"/>
                  </a:lnTo>
                  <a:lnTo>
                    <a:pt x="28241" y="25128"/>
                  </a:lnTo>
                  <a:lnTo>
                    <a:pt x="27797" y="25697"/>
                  </a:lnTo>
                  <a:lnTo>
                    <a:pt x="27302" y="26240"/>
                  </a:lnTo>
                  <a:lnTo>
                    <a:pt x="26808" y="26784"/>
                  </a:lnTo>
                  <a:lnTo>
                    <a:pt x="26265" y="27278"/>
                  </a:lnTo>
                  <a:lnTo>
                    <a:pt x="25721" y="27772"/>
                  </a:lnTo>
                  <a:lnTo>
                    <a:pt x="25128" y="28217"/>
                  </a:lnTo>
                  <a:lnTo>
                    <a:pt x="24535" y="28662"/>
                  </a:lnTo>
                  <a:lnTo>
                    <a:pt x="23917" y="29057"/>
                  </a:lnTo>
                  <a:lnTo>
                    <a:pt x="23275" y="29428"/>
                  </a:lnTo>
                  <a:lnTo>
                    <a:pt x="22608" y="29749"/>
                  </a:lnTo>
                  <a:lnTo>
                    <a:pt x="21941" y="30070"/>
                  </a:lnTo>
                  <a:lnTo>
                    <a:pt x="21249" y="30342"/>
                  </a:lnTo>
                  <a:lnTo>
                    <a:pt x="20532" y="30589"/>
                  </a:lnTo>
                  <a:lnTo>
                    <a:pt x="19816" y="30787"/>
                  </a:lnTo>
                  <a:lnTo>
                    <a:pt x="19075" y="30959"/>
                  </a:lnTo>
                  <a:lnTo>
                    <a:pt x="18333" y="31083"/>
                  </a:lnTo>
                  <a:lnTo>
                    <a:pt x="17567" y="31182"/>
                  </a:lnTo>
                  <a:lnTo>
                    <a:pt x="16777" y="31256"/>
                  </a:lnTo>
                  <a:lnTo>
                    <a:pt x="15220" y="31256"/>
                  </a:lnTo>
                  <a:lnTo>
                    <a:pt x="14430" y="31182"/>
                  </a:lnTo>
                  <a:lnTo>
                    <a:pt x="13664" y="31083"/>
                  </a:lnTo>
                  <a:lnTo>
                    <a:pt x="12922" y="30959"/>
                  </a:lnTo>
                  <a:lnTo>
                    <a:pt x="12181" y="30787"/>
                  </a:lnTo>
                  <a:lnTo>
                    <a:pt x="11465" y="30589"/>
                  </a:lnTo>
                  <a:lnTo>
                    <a:pt x="10748" y="30342"/>
                  </a:lnTo>
                  <a:lnTo>
                    <a:pt x="10056" y="30070"/>
                  </a:lnTo>
                  <a:lnTo>
                    <a:pt x="9389" y="29749"/>
                  </a:lnTo>
                  <a:lnTo>
                    <a:pt x="8722" y="29428"/>
                  </a:lnTo>
                  <a:lnTo>
                    <a:pt x="8080" y="29057"/>
                  </a:lnTo>
                  <a:lnTo>
                    <a:pt x="7462" y="28662"/>
                  </a:lnTo>
                  <a:lnTo>
                    <a:pt x="6869" y="28217"/>
                  </a:lnTo>
                  <a:lnTo>
                    <a:pt x="6276" y="27772"/>
                  </a:lnTo>
                  <a:lnTo>
                    <a:pt x="5732" y="27278"/>
                  </a:lnTo>
                  <a:lnTo>
                    <a:pt x="5189" y="26784"/>
                  </a:lnTo>
                  <a:lnTo>
                    <a:pt x="4695" y="26240"/>
                  </a:lnTo>
                  <a:lnTo>
                    <a:pt x="4200" y="25697"/>
                  </a:lnTo>
                  <a:lnTo>
                    <a:pt x="3756" y="25128"/>
                  </a:lnTo>
                  <a:lnTo>
                    <a:pt x="3336" y="24511"/>
                  </a:lnTo>
                  <a:lnTo>
                    <a:pt x="2940" y="23893"/>
                  </a:lnTo>
                  <a:lnTo>
                    <a:pt x="2570" y="23251"/>
                  </a:lnTo>
                  <a:lnTo>
                    <a:pt x="2224" y="22608"/>
                  </a:lnTo>
                  <a:lnTo>
                    <a:pt x="1927" y="21916"/>
                  </a:lnTo>
                  <a:lnTo>
                    <a:pt x="1631" y="21224"/>
                  </a:lnTo>
                  <a:lnTo>
                    <a:pt x="1408" y="20533"/>
                  </a:lnTo>
                  <a:lnTo>
                    <a:pt x="1186" y="19791"/>
                  </a:lnTo>
                  <a:lnTo>
                    <a:pt x="1013" y="19050"/>
                  </a:lnTo>
                  <a:lnTo>
                    <a:pt x="890" y="18309"/>
                  </a:lnTo>
                  <a:lnTo>
                    <a:pt x="791" y="17543"/>
                  </a:lnTo>
                  <a:lnTo>
                    <a:pt x="741" y="16777"/>
                  </a:lnTo>
                  <a:lnTo>
                    <a:pt x="717" y="15986"/>
                  </a:lnTo>
                  <a:lnTo>
                    <a:pt x="741" y="15196"/>
                  </a:lnTo>
                  <a:lnTo>
                    <a:pt x="791" y="14430"/>
                  </a:lnTo>
                  <a:lnTo>
                    <a:pt x="890" y="13664"/>
                  </a:lnTo>
                  <a:lnTo>
                    <a:pt x="1013" y="12898"/>
                  </a:lnTo>
                  <a:lnTo>
                    <a:pt x="1186" y="12157"/>
                  </a:lnTo>
                  <a:lnTo>
                    <a:pt x="1408" y="11440"/>
                  </a:lnTo>
                  <a:lnTo>
                    <a:pt x="1631" y="10723"/>
                  </a:lnTo>
                  <a:lnTo>
                    <a:pt x="1927" y="10032"/>
                  </a:lnTo>
                  <a:lnTo>
                    <a:pt x="2224" y="9365"/>
                  </a:lnTo>
                  <a:lnTo>
                    <a:pt x="2570" y="8697"/>
                  </a:lnTo>
                  <a:lnTo>
                    <a:pt x="2940" y="8055"/>
                  </a:lnTo>
                  <a:lnTo>
                    <a:pt x="3336" y="7437"/>
                  </a:lnTo>
                  <a:lnTo>
                    <a:pt x="3756" y="6844"/>
                  </a:lnTo>
                  <a:lnTo>
                    <a:pt x="4200" y="6276"/>
                  </a:lnTo>
                  <a:lnTo>
                    <a:pt x="4695" y="5708"/>
                  </a:lnTo>
                  <a:lnTo>
                    <a:pt x="5189" y="5189"/>
                  </a:lnTo>
                  <a:lnTo>
                    <a:pt x="5732" y="4670"/>
                  </a:lnTo>
                  <a:lnTo>
                    <a:pt x="6276" y="4201"/>
                  </a:lnTo>
                  <a:lnTo>
                    <a:pt x="6869" y="3731"/>
                  </a:lnTo>
                  <a:lnTo>
                    <a:pt x="7462" y="3311"/>
                  </a:lnTo>
                  <a:lnTo>
                    <a:pt x="8080" y="2916"/>
                  </a:lnTo>
                  <a:lnTo>
                    <a:pt x="8722" y="2545"/>
                  </a:lnTo>
                  <a:lnTo>
                    <a:pt x="9389" y="2199"/>
                  </a:lnTo>
                  <a:lnTo>
                    <a:pt x="10056" y="1903"/>
                  </a:lnTo>
                  <a:lnTo>
                    <a:pt x="10748" y="1631"/>
                  </a:lnTo>
                  <a:lnTo>
                    <a:pt x="11465" y="1384"/>
                  </a:lnTo>
                  <a:lnTo>
                    <a:pt x="12181" y="1186"/>
                  </a:lnTo>
                  <a:lnTo>
                    <a:pt x="12922" y="1013"/>
                  </a:lnTo>
                  <a:lnTo>
                    <a:pt x="13664" y="865"/>
                  </a:lnTo>
                  <a:lnTo>
                    <a:pt x="14430" y="766"/>
                  </a:lnTo>
                  <a:lnTo>
                    <a:pt x="15220" y="717"/>
                  </a:lnTo>
                  <a:lnTo>
                    <a:pt x="15986" y="692"/>
                  </a:lnTo>
                  <a:close/>
                  <a:moveTo>
                    <a:pt x="15986" y="0"/>
                  </a:moveTo>
                  <a:lnTo>
                    <a:pt x="15171" y="25"/>
                  </a:lnTo>
                  <a:lnTo>
                    <a:pt x="14355" y="74"/>
                  </a:lnTo>
                  <a:lnTo>
                    <a:pt x="13565" y="173"/>
                  </a:lnTo>
                  <a:lnTo>
                    <a:pt x="12774" y="321"/>
                  </a:lnTo>
                  <a:lnTo>
                    <a:pt x="12008" y="494"/>
                  </a:lnTo>
                  <a:lnTo>
                    <a:pt x="11242" y="717"/>
                  </a:lnTo>
                  <a:lnTo>
                    <a:pt x="10501" y="964"/>
                  </a:lnTo>
                  <a:lnTo>
                    <a:pt x="9784" y="1260"/>
                  </a:lnTo>
                  <a:lnTo>
                    <a:pt x="9068" y="1581"/>
                  </a:lnTo>
                  <a:lnTo>
                    <a:pt x="8376" y="1927"/>
                  </a:lnTo>
                  <a:lnTo>
                    <a:pt x="7709" y="2298"/>
                  </a:lnTo>
                  <a:lnTo>
                    <a:pt x="7067" y="2718"/>
                  </a:lnTo>
                  <a:lnTo>
                    <a:pt x="6449" y="3163"/>
                  </a:lnTo>
                  <a:lnTo>
                    <a:pt x="5831" y="3657"/>
                  </a:lnTo>
                  <a:lnTo>
                    <a:pt x="5263" y="4151"/>
                  </a:lnTo>
                  <a:lnTo>
                    <a:pt x="4695" y="4670"/>
                  </a:lnTo>
                  <a:lnTo>
                    <a:pt x="4176" y="5238"/>
                  </a:lnTo>
                  <a:lnTo>
                    <a:pt x="3657" y="5807"/>
                  </a:lnTo>
                  <a:lnTo>
                    <a:pt x="3187" y="6424"/>
                  </a:lnTo>
                  <a:lnTo>
                    <a:pt x="2743" y="7042"/>
                  </a:lnTo>
                  <a:lnTo>
                    <a:pt x="2323" y="7684"/>
                  </a:lnTo>
                  <a:lnTo>
                    <a:pt x="1952" y="8376"/>
                  </a:lnTo>
                  <a:lnTo>
                    <a:pt x="1581" y="9043"/>
                  </a:lnTo>
                  <a:lnTo>
                    <a:pt x="1260" y="9760"/>
                  </a:lnTo>
                  <a:lnTo>
                    <a:pt x="988" y="10501"/>
                  </a:lnTo>
                  <a:lnTo>
                    <a:pt x="717" y="11242"/>
                  </a:lnTo>
                  <a:lnTo>
                    <a:pt x="519" y="11984"/>
                  </a:lnTo>
                  <a:lnTo>
                    <a:pt x="321" y="12774"/>
                  </a:lnTo>
                  <a:lnTo>
                    <a:pt x="198" y="13540"/>
                  </a:lnTo>
                  <a:lnTo>
                    <a:pt x="99" y="14356"/>
                  </a:lnTo>
                  <a:lnTo>
                    <a:pt x="25" y="15171"/>
                  </a:lnTo>
                  <a:lnTo>
                    <a:pt x="0" y="15986"/>
                  </a:lnTo>
                  <a:lnTo>
                    <a:pt x="25" y="16802"/>
                  </a:lnTo>
                  <a:lnTo>
                    <a:pt x="99" y="17617"/>
                  </a:lnTo>
                  <a:lnTo>
                    <a:pt x="198" y="18408"/>
                  </a:lnTo>
                  <a:lnTo>
                    <a:pt x="321" y="19198"/>
                  </a:lnTo>
                  <a:lnTo>
                    <a:pt x="519" y="19964"/>
                  </a:lnTo>
                  <a:lnTo>
                    <a:pt x="717" y="20730"/>
                  </a:lnTo>
                  <a:lnTo>
                    <a:pt x="988" y="21472"/>
                  </a:lnTo>
                  <a:lnTo>
                    <a:pt x="1260" y="22188"/>
                  </a:lnTo>
                  <a:lnTo>
                    <a:pt x="1581" y="22905"/>
                  </a:lnTo>
                  <a:lnTo>
                    <a:pt x="1952" y="23596"/>
                  </a:lnTo>
                  <a:lnTo>
                    <a:pt x="2323" y="24264"/>
                  </a:lnTo>
                  <a:lnTo>
                    <a:pt x="2743" y="24906"/>
                  </a:lnTo>
                  <a:lnTo>
                    <a:pt x="3187" y="25548"/>
                  </a:lnTo>
                  <a:lnTo>
                    <a:pt x="3657" y="26141"/>
                  </a:lnTo>
                  <a:lnTo>
                    <a:pt x="4176" y="26734"/>
                  </a:lnTo>
                  <a:lnTo>
                    <a:pt x="4695" y="27278"/>
                  </a:lnTo>
                  <a:lnTo>
                    <a:pt x="5263" y="27822"/>
                  </a:lnTo>
                  <a:lnTo>
                    <a:pt x="5831" y="28316"/>
                  </a:lnTo>
                  <a:lnTo>
                    <a:pt x="6449" y="28785"/>
                  </a:lnTo>
                  <a:lnTo>
                    <a:pt x="7067" y="29230"/>
                  </a:lnTo>
                  <a:lnTo>
                    <a:pt x="7709" y="29650"/>
                  </a:lnTo>
                  <a:lnTo>
                    <a:pt x="8376" y="30045"/>
                  </a:lnTo>
                  <a:lnTo>
                    <a:pt x="9068" y="30391"/>
                  </a:lnTo>
                  <a:lnTo>
                    <a:pt x="9784" y="30712"/>
                  </a:lnTo>
                  <a:lnTo>
                    <a:pt x="10501" y="31009"/>
                  </a:lnTo>
                  <a:lnTo>
                    <a:pt x="11242" y="31256"/>
                  </a:lnTo>
                  <a:lnTo>
                    <a:pt x="12008" y="31478"/>
                  </a:lnTo>
                  <a:lnTo>
                    <a:pt x="12774" y="31651"/>
                  </a:lnTo>
                  <a:lnTo>
                    <a:pt x="13565" y="31775"/>
                  </a:lnTo>
                  <a:lnTo>
                    <a:pt x="14355" y="31898"/>
                  </a:lnTo>
                  <a:lnTo>
                    <a:pt x="15171" y="31948"/>
                  </a:lnTo>
                  <a:lnTo>
                    <a:pt x="15986" y="31973"/>
                  </a:lnTo>
                  <a:lnTo>
                    <a:pt x="16826" y="31948"/>
                  </a:lnTo>
                  <a:lnTo>
                    <a:pt x="17642" y="31898"/>
                  </a:lnTo>
                  <a:lnTo>
                    <a:pt x="18432" y="31775"/>
                  </a:lnTo>
                  <a:lnTo>
                    <a:pt x="19223" y="31651"/>
                  </a:lnTo>
                  <a:lnTo>
                    <a:pt x="19989" y="31478"/>
                  </a:lnTo>
                  <a:lnTo>
                    <a:pt x="20755" y="31256"/>
                  </a:lnTo>
                  <a:lnTo>
                    <a:pt x="21496" y="31009"/>
                  </a:lnTo>
                  <a:lnTo>
                    <a:pt x="22213" y="30712"/>
                  </a:lnTo>
                  <a:lnTo>
                    <a:pt x="22929" y="30391"/>
                  </a:lnTo>
                  <a:lnTo>
                    <a:pt x="23621" y="30045"/>
                  </a:lnTo>
                  <a:lnTo>
                    <a:pt x="24288" y="29650"/>
                  </a:lnTo>
                  <a:lnTo>
                    <a:pt x="24931" y="29230"/>
                  </a:lnTo>
                  <a:lnTo>
                    <a:pt x="25548" y="28785"/>
                  </a:lnTo>
                  <a:lnTo>
                    <a:pt x="26166" y="28316"/>
                  </a:lnTo>
                  <a:lnTo>
                    <a:pt x="26734" y="27822"/>
                  </a:lnTo>
                  <a:lnTo>
                    <a:pt x="27302" y="27278"/>
                  </a:lnTo>
                  <a:lnTo>
                    <a:pt x="27821" y="26734"/>
                  </a:lnTo>
                  <a:lnTo>
                    <a:pt x="28340" y="26141"/>
                  </a:lnTo>
                  <a:lnTo>
                    <a:pt x="28810" y="25548"/>
                  </a:lnTo>
                  <a:lnTo>
                    <a:pt x="29254" y="24906"/>
                  </a:lnTo>
                  <a:lnTo>
                    <a:pt x="29674" y="24264"/>
                  </a:lnTo>
                  <a:lnTo>
                    <a:pt x="30045" y="23596"/>
                  </a:lnTo>
                  <a:lnTo>
                    <a:pt x="30416" y="22905"/>
                  </a:lnTo>
                  <a:lnTo>
                    <a:pt x="30737" y="22188"/>
                  </a:lnTo>
                  <a:lnTo>
                    <a:pt x="31009" y="21472"/>
                  </a:lnTo>
                  <a:lnTo>
                    <a:pt x="31256" y="20730"/>
                  </a:lnTo>
                  <a:lnTo>
                    <a:pt x="31478" y="19964"/>
                  </a:lnTo>
                  <a:lnTo>
                    <a:pt x="31651" y="19198"/>
                  </a:lnTo>
                  <a:lnTo>
                    <a:pt x="31799" y="18408"/>
                  </a:lnTo>
                  <a:lnTo>
                    <a:pt x="31898" y="17617"/>
                  </a:lnTo>
                  <a:lnTo>
                    <a:pt x="31972" y="16802"/>
                  </a:lnTo>
                  <a:lnTo>
                    <a:pt x="31997" y="15986"/>
                  </a:lnTo>
                  <a:lnTo>
                    <a:pt x="31972" y="15171"/>
                  </a:lnTo>
                  <a:lnTo>
                    <a:pt x="31898" y="14356"/>
                  </a:lnTo>
                  <a:lnTo>
                    <a:pt x="31799" y="13540"/>
                  </a:lnTo>
                  <a:lnTo>
                    <a:pt x="31651" y="12774"/>
                  </a:lnTo>
                  <a:lnTo>
                    <a:pt x="31478" y="11984"/>
                  </a:lnTo>
                  <a:lnTo>
                    <a:pt x="31256" y="11242"/>
                  </a:lnTo>
                  <a:lnTo>
                    <a:pt x="31009" y="10501"/>
                  </a:lnTo>
                  <a:lnTo>
                    <a:pt x="30737" y="9760"/>
                  </a:lnTo>
                  <a:lnTo>
                    <a:pt x="30416" y="9043"/>
                  </a:lnTo>
                  <a:lnTo>
                    <a:pt x="30045" y="8376"/>
                  </a:lnTo>
                  <a:lnTo>
                    <a:pt x="29674" y="7684"/>
                  </a:lnTo>
                  <a:lnTo>
                    <a:pt x="29254" y="7042"/>
                  </a:lnTo>
                  <a:lnTo>
                    <a:pt x="28810" y="6424"/>
                  </a:lnTo>
                  <a:lnTo>
                    <a:pt x="28340" y="5807"/>
                  </a:lnTo>
                  <a:lnTo>
                    <a:pt x="27821" y="5238"/>
                  </a:lnTo>
                  <a:lnTo>
                    <a:pt x="27302" y="4670"/>
                  </a:lnTo>
                  <a:lnTo>
                    <a:pt x="26734" y="4151"/>
                  </a:lnTo>
                  <a:lnTo>
                    <a:pt x="26166" y="3657"/>
                  </a:lnTo>
                  <a:lnTo>
                    <a:pt x="25548" y="3163"/>
                  </a:lnTo>
                  <a:lnTo>
                    <a:pt x="24931" y="2718"/>
                  </a:lnTo>
                  <a:lnTo>
                    <a:pt x="24288" y="2298"/>
                  </a:lnTo>
                  <a:lnTo>
                    <a:pt x="23621" y="1927"/>
                  </a:lnTo>
                  <a:lnTo>
                    <a:pt x="22929" y="1581"/>
                  </a:lnTo>
                  <a:lnTo>
                    <a:pt x="22213" y="1260"/>
                  </a:lnTo>
                  <a:lnTo>
                    <a:pt x="21496" y="964"/>
                  </a:lnTo>
                  <a:lnTo>
                    <a:pt x="20755" y="717"/>
                  </a:lnTo>
                  <a:lnTo>
                    <a:pt x="19989" y="494"/>
                  </a:lnTo>
                  <a:lnTo>
                    <a:pt x="19223" y="321"/>
                  </a:lnTo>
                  <a:lnTo>
                    <a:pt x="18432" y="173"/>
                  </a:lnTo>
                  <a:lnTo>
                    <a:pt x="17642" y="74"/>
                  </a:lnTo>
                  <a:lnTo>
                    <a:pt x="16826" y="25"/>
                  </a:lnTo>
                  <a:lnTo>
                    <a:pt x="15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801073" y="3546587"/>
              <a:ext cx="156156" cy="156190"/>
            </a:xfrm>
            <a:custGeom>
              <a:rect b="b" l="l" r="r" t="t"/>
              <a:pathLst>
                <a:path extrusionOk="0" h="4523" w="4522">
                  <a:moveTo>
                    <a:pt x="2026" y="1"/>
                  </a:moveTo>
                  <a:lnTo>
                    <a:pt x="1804" y="50"/>
                  </a:lnTo>
                  <a:lnTo>
                    <a:pt x="1606" y="100"/>
                  </a:lnTo>
                  <a:lnTo>
                    <a:pt x="1384" y="174"/>
                  </a:lnTo>
                  <a:lnTo>
                    <a:pt x="1186" y="273"/>
                  </a:lnTo>
                  <a:lnTo>
                    <a:pt x="1013" y="371"/>
                  </a:lnTo>
                  <a:lnTo>
                    <a:pt x="840" y="520"/>
                  </a:lnTo>
                  <a:lnTo>
                    <a:pt x="667" y="668"/>
                  </a:lnTo>
                  <a:lnTo>
                    <a:pt x="519" y="816"/>
                  </a:lnTo>
                  <a:lnTo>
                    <a:pt x="395" y="989"/>
                  </a:lnTo>
                  <a:lnTo>
                    <a:pt x="272" y="1187"/>
                  </a:lnTo>
                  <a:lnTo>
                    <a:pt x="198" y="1385"/>
                  </a:lnTo>
                  <a:lnTo>
                    <a:pt x="99" y="1582"/>
                  </a:lnTo>
                  <a:lnTo>
                    <a:pt x="49" y="1805"/>
                  </a:lnTo>
                  <a:lnTo>
                    <a:pt x="25" y="2027"/>
                  </a:lnTo>
                  <a:lnTo>
                    <a:pt x="0" y="2249"/>
                  </a:lnTo>
                  <a:lnTo>
                    <a:pt x="25" y="2496"/>
                  </a:lnTo>
                  <a:lnTo>
                    <a:pt x="49" y="2719"/>
                  </a:lnTo>
                  <a:lnTo>
                    <a:pt x="99" y="2916"/>
                  </a:lnTo>
                  <a:lnTo>
                    <a:pt x="198" y="3139"/>
                  </a:lnTo>
                  <a:lnTo>
                    <a:pt x="272" y="3336"/>
                  </a:lnTo>
                  <a:lnTo>
                    <a:pt x="395" y="3509"/>
                  </a:lnTo>
                  <a:lnTo>
                    <a:pt x="519" y="3682"/>
                  </a:lnTo>
                  <a:lnTo>
                    <a:pt x="667" y="3855"/>
                  </a:lnTo>
                  <a:lnTo>
                    <a:pt x="840" y="4004"/>
                  </a:lnTo>
                  <a:lnTo>
                    <a:pt x="1013" y="4127"/>
                  </a:lnTo>
                  <a:lnTo>
                    <a:pt x="1186" y="4251"/>
                  </a:lnTo>
                  <a:lnTo>
                    <a:pt x="1384" y="4350"/>
                  </a:lnTo>
                  <a:lnTo>
                    <a:pt x="1606" y="4424"/>
                  </a:lnTo>
                  <a:lnTo>
                    <a:pt x="1804" y="4473"/>
                  </a:lnTo>
                  <a:lnTo>
                    <a:pt x="2026" y="4498"/>
                  </a:lnTo>
                  <a:lnTo>
                    <a:pt x="2273" y="4522"/>
                  </a:lnTo>
                  <a:lnTo>
                    <a:pt x="2496" y="4498"/>
                  </a:lnTo>
                  <a:lnTo>
                    <a:pt x="2718" y="4473"/>
                  </a:lnTo>
                  <a:lnTo>
                    <a:pt x="2940" y="4424"/>
                  </a:lnTo>
                  <a:lnTo>
                    <a:pt x="3138" y="4350"/>
                  </a:lnTo>
                  <a:lnTo>
                    <a:pt x="3336" y="4251"/>
                  </a:lnTo>
                  <a:lnTo>
                    <a:pt x="3533" y="4127"/>
                  </a:lnTo>
                  <a:lnTo>
                    <a:pt x="3706" y="4004"/>
                  </a:lnTo>
                  <a:lnTo>
                    <a:pt x="3854" y="3855"/>
                  </a:lnTo>
                  <a:lnTo>
                    <a:pt x="4003" y="3682"/>
                  </a:lnTo>
                  <a:lnTo>
                    <a:pt x="4151" y="3509"/>
                  </a:lnTo>
                  <a:lnTo>
                    <a:pt x="4250" y="3336"/>
                  </a:lnTo>
                  <a:lnTo>
                    <a:pt x="4349" y="3139"/>
                  </a:lnTo>
                  <a:lnTo>
                    <a:pt x="4423" y="2916"/>
                  </a:lnTo>
                  <a:lnTo>
                    <a:pt x="4472" y="2719"/>
                  </a:lnTo>
                  <a:lnTo>
                    <a:pt x="4522" y="2496"/>
                  </a:lnTo>
                  <a:lnTo>
                    <a:pt x="4522" y="2249"/>
                  </a:lnTo>
                  <a:lnTo>
                    <a:pt x="4522" y="2027"/>
                  </a:lnTo>
                  <a:lnTo>
                    <a:pt x="4472" y="1805"/>
                  </a:lnTo>
                  <a:lnTo>
                    <a:pt x="4423" y="1582"/>
                  </a:lnTo>
                  <a:lnTo>
                    <a:pt x="4349" y="1385"/>
                  </a:lnTo>
                  <a:lnTo>
                    <a:pt x="4250" y="1187"/>
                  </a:lnTo>
                  <a:lnTo>
                    <a:pt x="4151" y="989"/>
                  </a:lnTo>
                  <a:lnTo>
                    <a:pt x="4003" y="816"/>
                  </a:lnTo>
                  <a:lnTo>
                    <a:pt x="3854" y="668"/>
                  </a:lnTo>
                  <a:lnTo>
                    <a:pt x="3706" y="520"/>
                  </a:lnTo>
                  <a:lnTo>
                    <a:pt x="3533" y="371"/>
                  </a:lnTo>
                  <a:lnTo>
                    <a:pt x="3336" y="273"/>
                  </a:lnTo>
                  <a:lnTo>
                    <a:pt x="3138" y="174"/>
                  </a:lnTo>
                  <a:lnTo>
                    <a:pt x="2940" y="100"/>
                  </a:lnTo>
                  <a:lnTo>
                    <a:pt x="2718" y="50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233939" y="3631999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4201" y="0"/>
                  </a:moveTo>
                  <a:lnTo>
                    <a:pt x="4053" y="25"/>
                  </a:lnTo>
                  <a:lnTo>
                    <a:pt x="3880" y="75"/>
                  </a:lnTo>
                  <a:lnTo>
                    <a:pt x="3732" y="149"/>
                  </a:lnTo>
                  <a:lnTo>
                    <a:pt x="3583" y="272"/>
                  </a:lnTo>
                  <a:lnTo>
                    <a:pt x="248" y="3583"/>
                  </a:lnTo>
                  <a:lnTo>
                    <a:pt x="149" y="3731"/>
                  </a:lnTo>
                  <a:lnTo>
                    <a:pt x="75" y="3880"/>
                  </a:lnTo>
                  <a:lnTo>
                    <a:pt x="26" y="4053"/>
                  </a:lnTo>
                  <a:lnTo>
                    <a:pt x="1" y="4226"/>
                  </a:lnTo>
                  <a:lnTo>
                    <a:pt x="26" y="4374"/>
                  </a:lnTo>
                  <a:lnTo>
                    <a:pt x="75" y="4547"/>
                  </a:lnTo>
                  <a:lnTo>
                    <a:pt x="149" y="4695"/>
                  </a:lnTo>
                  <a:lnTo>
                    <a:pt x="248" y="4843"/>
                  </a:lnTo>
                  <a:lnTo>
                    <a:pt x="396" y="4942"/>
                  </a:lnTo>
                  <a:lnTo>
                    <a:pt x="544" y="5041"/>
                  </a:lnTo>
                  <a:lnTo>
                    <a:pt x="717" y="5090"/>
                  </a:lnTo>
                  <a:lnTo>
                    <a:pt x="1063" y="5090"/>
                  </a:lnTo>
                  <a:lnTo>
                    <a:pt x="1211" y="5041"/>
                  </a:lnTo>
                  <a:lnTo>
                    <a:pt x="1360" y="4942"/>
                  </a:lnTo>
                  <a:lnTo>
                    <a:pt x="1508" y="4843"/>
                  </a:lnTo>
                  <a:lnTo>
                    <a:pt x="4844" y="1508"/>
                  </a:lnTo>
                  <a:lnTo>
                    <a:pt x="4942" y="1384"/>
                  </a:lnTo>
                  <a:lnTo>
                    <a:pt x="5017" y="1211"/>
                  </a:lnTo>
                  <a:lnTo>
                    <a:pt x="5066" y="1063"/>
                  </a:lnTo>
                  <a:lnTo>
                    <a:pt x="5091" y="890"/>
                  </a:lnTo>
                  <a:lnTo>
                    <a:pt x="5066" y="717"/>
                  </a:lnTo>
                  <a:lnTo>
                    <a:pt x="5017" y="569"/>
                  </a:lnTo>
                  <a:lnTo>
                    <a:pt x="4942" y="396"/>
                  </a:lnTo>
                  <a:lnTo>
                    <a:pt x="4844" y="272"/>
                  </a:lnTo>
                  <a:lnTo>
                    <a:pt x="4695" y="149"/>
                  </a:lnTo>
                  <a:lnTo>
                    <a:pt x="4547" y="75"/>
                  </a:lnTo>
                  <a:lnTo>
                    <a:pt x="4374" y="2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233939" y="3631999"/>
              <a:ext cx="175805" cy="175805"/>
            </a:xfrm>
            <a:custGeom>
              <a:rect b="b" l="l" r="r" t="t"/>
              <a:pathLst>
                <a:path extrusionOk="0" h="5091" w="5091">
                  <a:moveTo>
                    <a:pt x="890" y="0"/>
                  </a:moveTo>
                  <a:lnTo>
                    <a:pt x="717" y="25"/>
                  </a:lnTo>
                  <a:lnTo>
                    <a:pt x="544" y="75"/>
                  </a:lnTo>
                  <a:lnTo>
                    <a:pt x="396" y="149"/>
                  </a:lnTo>
                  <a:lnTo>
                    <a:pt x="248" y="272"/>
                  </a:lnTo>
                  <a:lnTo>
                    <a:pt x="149" y="396"/>
                  </a:lnTo>
                  <a:lnTo>
                    <a:pt x="75" y="569"/>
                  </a:lnTo>
                  <a:lnTo>
                    <a:pt x="26" y="717"/>
                  </a:lnTo>
                  <a:lnTo>
                    <a:pt x="1" y="890"/>
                  </a:lnTo>
                  <a:lnTo>
                    <a:pt x="26" y="1063"/>
                  </a:lnTo>
                  <a:lnTo>
                    <a:pt x="75" y="1211"/>
                  </a:lnTo>
                  <a:lnTo>
                    <a:pt x="149" y="1384"/>
                  </a:lnTo>
                  <a:lnTo>
                    <a:pt x="248" y="1508"/>
                  </a:lnTo>
                  <a:lnTo>
                    <a:pt x="3583" y="4843"/>
                  </a:lnTo>
                  <a:lnTo>
                    <a:pt x="3732" y="4942"/>
                  </a:lnTo>
                  <a:lnTo>
                    <a:pt x="3880" y="5041"/>
                  </a:lnTo>
                  <a:lnTo>
                    <a:pt x="4053" y="5090"/>
                  </a:lnTo>
                  <a:lnTo>
                    <a:pt x="4374" y="5090"/>
                  </a:lnTo>
                  <a:lnTo>
                    <a:pt x="4547" y="5041"/>
                  </a:lnTo>
                  <a:lnTo>
                    <a:pt x="4695" y="4942"/>
                  </a:lnTo>
                  <a:lnTo>
                    <a:pt x="4844" y="4843"/>
                  </a:lnTo>
                  <a:lnTo>
                    <a:pt x="4942" y="4695"/>
                  </a:lnTo>
                  <a:lnTo>
                    <a:pt x="5017" y="4547"/>
                  </a:lnTo>
                  <a:lnTo>
                    <a:pt x="5066" y="4374"/>
                  </a:lnTo>
                  <a:lnTo>
                    <a:pt x="5091" y="4226"/>
                  </a:lnTo>
                  <a:lnTo>
                    <a:pt x="5066" y="4053"/>
                  </a:lnTo>
                  <a:lnTo>
                    <a:pt x="5017" y="3880"/>
                  </a:lnTo>
                  <a:lnTo>
                    <a:pt x="4942" y="3731"/>
                  </a:lnTo>
                  <a:lnTo>
                    <a:pt x="4844" y="3583"/>
                  </a:lnTo>
                  <a:lnTo>
                    <a:pt x="1508" y="272"/>
                  </a:lnTo>
                  <a:lnTo>
                    <a:pt x="1360" y="149"/>
                  </a:lnTo>
                  <a:lnTo>
                    <a:pt x="1211" y="75"/>
                  </a:lnTo>
                  <a:lnTo>
                    <a:pt x="1063" y="25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5"/>
          <p:cNvSpPr/>
          <p:nvPr/>
        </p:nvSpPr>
        <p:spPr>
          <a:xfrm>
            <a:off x="3633737" y="3062550"/>
            <a:ext cx="850500" cy="850500"/>
          </a:xfrm>
          <a:prstGeom prst="roundRect">
            <a:avLst>
              <a:gd fmla="val 2737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5"/>
          <p:cNvSpPr txBox="1"/>
          <p:nvPr>
            <p:ph idx="15" type="title"/>
          </p:nvPr>
        </p:nvSpPr>
        <p:spPr>
          <a:xfrm flipH="1">
            <a:off x="3691637" y="3259200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33" name="Google Shape;433;p35"/>
          <p:cNvSpPr/>
          <p:nvPr/>
        </p:nvSpPr>
        <p:spPr>
          <a:xfrm>
            <a:off x="4627937" y="3062550"/>
            <a:ext cx="850500" cy="850500"/>
          </a:xfrm>
          <a:prstGeom prst="roundRect">
            <a:avLst>
              <a:gd fmla="val 2737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5"/>
          <p:cNvSpPr txBox="1"/>
          <p:nvPr>
            <p:ph idx="15" type="title"/>
          </p:nvPr>
        </p:nvSpPr>
        <p:spPr>
          <a:xfrm flipH="1">
            <a:off x="4685837" y="3259200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435" name="Google Shape;435;p35"/>
          <p:cNvSpPr txBox="1"/>
          <p:nvPr>
            <p:ph idx="9" type="title"/>
          </p:nvPr>
        </p:nvSpPr>
        <p:spPr>
          <a:xfrm flipH="1">
            <a:off x="154650" y="3062550"/>
            <a:ext cx="3425100" cy="8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Apps existentes</a:t>
            </a:r>
            <a:endParaRPr sz="2000"/>
          </a:p>
        </p:txBody>
      </p:sp>
      <p:sp>
        <p:nvSpPr>
          <p:cNvPr id="436" name="Google Shape;436;p35"/>
          <p:cNvSpPr txBox="1"/>
          <p:nvPr>
            <p:ph idx="9" type="title"/>
          </p:nvPr>
        </p:nvSpPr>
        <p:spPr>
          <a:xfrm flipH="1">
            <a:off x="5564225" y="3062550"/>
            <a:ext cx="3425100" cy="8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Prospectiva</a:t>
            </a:r>
            <a:endParaRPr sz="2000"/>
          </a:p>
        </p:txBody>
      </p:sp>
      <p:sp>
        <p:nvSpPr>
          <p:cNvPr id="437" name="Google Shape;437;p35"/>
          <p:cNvSpPr/>
          <p:nvPr/>
        </p:nvSpPr>
        <p:spPr>
          <a:xfrm>
            <a:off x="3633737" y="4121350"/>
            <a:ext cx="850500" cy="850500"/>
          </a:xfrm>
          <a:prstGeom prst="roundRect">
            <a:avLst>
              <a:gd fmla="val 2737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5"/>
          <p:cNvSpPr txBox="1"/>
          <p:nvPr>
            <p:ph idx="15" type="title"/>
          </p:nvPr>
        </p:nvSpPr>
        <p:spPr>
          <a:xfrm flipH="1">
            <a:off x="3691637" y="4318000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439" name="Google Shape;439;p35"/>
          <p:cNvSpPr/>
          <p:nvPr/>
        </p:nvSpPr>
        <p:spPr>
          <a:xfrm>
            <a:off x="4627937" y="4121350"/>
            <a:ext cx="850500" cy="850500"/>
          </a:xfrm>
          <a:prstGeom prst="roundRect">
            <a:avLst>
              <a:gd fmla="val 2737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5"/>
          <p:cNvSpPr txBox="1"/>
          <p:nvPr>
            <p:ph idx="15" type="title"/>
          </p:nvPr>
        </p:nvSpPr>
        <p:spPr>
          <a:xfrm flipH="1">
            <a:off x="4685837" y="4318000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441" name="Google Shape;441;p35"/>
          <p:cNvSpPr txBox="1"/>
          <p:nvPr>
            <p:ph idx="9" type="title"/>
          </p:nvPr>
        </p:nvSpPr>
        <p:spPr>
          <a:xfrm flipH="1">
            <a:off x="154650" y="4121350"/>
            <a:ext cx="3425100" cy="8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Conclusiones</a:t>
            </a:r>
            <a:endParaRPr sz="2000"/>
          </a:p>
        </p:txBody>
      </p:sp>
      <p:sp>
        <p:nvSpPr>
          <p:cNvPr id="442" name="Google Shape;442;p35"/>
          <p:cNvSpPr txBox="1"/>
          <p:nvPr>
            <p:ph idx="9" type="title"/>
          </p:nvPr>
        </p:nvSpPr>
        <p:spPr>
          <a:xfrm flipH="1">
            <a:off x="5564225" y="4121350"/>
            <a:ext cx="3425100" cy="8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Referencias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3"/>
          <p:cNvSpPr txBox="1"/>
          <p:nvPr>
            <p:ph idx="4" type="title"/>
          </p:nvPr>
        </p:nvSpPr>
        <p:spPr>
          <a:xfrm>
            <a:off x="1162550" y="315175"/>
            <a:ext cx="7420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A5B7C5"/>
                </a:solidFill>
                <a:latin typeface="Bebas Neue"/>
                <a:ea typeface="Bebas Neue"/>
                <a:cs typeface="Bebas Neue"/>
                <a:sym typeface="Bebas Neue"/>
              </a:rPr>
              <a:t>Implementación de la tecnología BlockChain</a:t>
            </a:r>
            <a:endParaRPr b="1" sz="5400">
              <a:solidFill>
                <a:srgbClr val="A5B7C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39" name="Google Shape;6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225" y="178748"/>
            <a:ext cx="1624099" cy="21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5" y="315176"/>
            <a:ext cx="1850599" cy="1741592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3"/>
          <p:cNvSpPr/>
          <p:nvPr/>
        </p:nvSpPr>
        <p:spPr>
          <a:xfrm>
            <a:off x="785175" y="863075"/>
            <a:ext cx="7542300" cy="99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6200">
            <a:solidFill>
              <a:srgbClr val="98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Manrope"/>
                <a:ea typeface="Manrope"/>
                <a:cs typeface="Manrope"/>
                <a:sym typeface="Manrope"/>
              </a:rPr>
              <a:t>En las aplicaciones móviles ha traído un crecimiento cómo no se había visto antes, no solo hablando en temas de desarrollo sino también hablando del tema económico y se han creado muchas nuevas oportunidades para las empresas y los desarrolladores independientes. </a:t>
            </a:r>
            <a:endParaRPr sz="15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42" name="Google Shape;642;p53"/>
          <p:cNvSpPr/>
          <p:nvPr/>
        </p:nvSpPr>
        <p:spPr>
          <a:xfrm>
            <a:off x="2783475" y="2056775"/>
            <a:ext cx="3545700" cy="2764200"/>
          </a:xfrm>
          <a:prstGeom prst="roundRect">
            <a:avLst>
              <a:gd fmla="val 16667" name="adj"/>
            </a:avLst>
          </a:prstGeom>
          <a:solidFill>
            <a:srgbClr val="BAC8D3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22222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22222"/>
                </a:solidFill>
                <a:latin typeface="Bebas Neue"/>
                <a:ea typeface="Bebas Neue"/>
                <a:cs typeface="Bebas Neue"/>
                <a:sym typeface="Bebas Neue"/>
              </a:rPr>
              <a:t>Desarrollo de aplicaciones descentralizadas </a:t>
            </a:r>
            <a:endParaRPr b="1" sz="1500">
              <a:solidFill>
                <a:srgbClr val="22222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Manrope"/>
                <a:ea typeface="Manrope"/>
                <a:cs typeface="Manrope"/>
                <a:sym typeface="Manrope"/>
              </a:rPr>
              <a:t>Estas</a:t>
            </a:r>
            <a:r>
              <a:rPr lang="en" sz="1300">
                <a:solidFill>
                  <a:srgbClr val="222222"/>
                </a:solidFill>
                <a:latin typeface="Manrope"/>
                <a:ea typeface="Manrope"/>
                <a:cs typeface="Manrope"/>
                <a:sym typeface="Manrope"/>
              </a:rPr>
              <a:t> aplicaciones nos pueden ayudar  “ eliminando el rol de entidades certificadoras terceras a la hora de realizar transacciones y automatizando acciones con el objetivo de reducir tiempos y costes.”(</a:t>
            </a:r>
            <a:r>
              <a:rPr lang="en" sz="1300">
                <a:latin typeface="Manrope"/>
                <a:ea typeface="Manrope"/>
                <a:cs typeface="Manrope"/>
                <a:sym typeface="Manrope"/>
              </a:rPr>
              <a:t>Blanco Peris, Pablo ,2019</a:t>
            </a:r>
            <a:r>
              <a:rPr lang="en" sz="1300">
                <a:solidFill>
                  <a:srgbClr val="222222"/>
                </a:solidFill>
                <a:latin typeface="Manrope"/>
                <a:ea typeface="Manrope"/>
                <a:cs typeface="Manrope"/>
                <a:sym typeface="Manrope"/>
              </a:rPr>
              <a:t>).</a:t>
            </a:r>
            <a:endParaRPr sz="1300">
              <a:solidFill>
                <a:srgbClr val="22222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225" y="178748"/>
            <a:ext cx="1624099" cy="21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5" y="315176"/>
            <a:ext cx="1850599" cy="1741592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4"/>
          <p:cNvSpPr/>
          <p:nvPr/>
        </p:nvSpPr>
        <p:spPr>
          <a:xfrm>
            <a:off x="559850" y="178750"/>
            <a:ext cx="5878200" cy="4303800"/>
          </a:xfrm>
          <a:prstGeom prst="ellipse">
            <a:avLst/>
          </a:prstGeom>
          <a:solidFill>
            <a:srgbClr val="B3C3CE"/>
          </a:solidFill>
          <a:ln cap="flat" cmpd="sng" w="38100">
            <a:solidFill>
              <a:srgbClr val="980000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22222"/>
                </a:solidFill>
                <a:latin typeface="Bebas Neue"/>
                <a:ea typeface="Bebas Neue"/>
                <a:cs typeface="Bebas Neue"/>
                <a:sym typeface="Bebas Neue"/>
              </a:rPr>
              <a:t>Beneficios que podemos encontrar al utilizar smart Contracts en nuestras aplicaciones:</a:t>
            </a:r>
            <a:endParaRPr sz="1700">
              <a:solidFill>
                <a:srgbClr val="22222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anrope"/>
              <a:buChar char="●"/>
            </a:pPr>
            <a:r>
              <a:rPr lang="en">
                <a:solidFill>
                  <a:srgbClr val="222222"/>
                </a:solidFill>
                <a:latin typeface="Manrope"/>
                <a:ea typeface="Manrope"/>
                <a:cs typeface="Manrope"/>
                <a:sym typeface="Manrope"/>
              </a:rPr>
              <a:t>Seguridad</a:t>
            </a:r>
            <a:endParaRPr>
              <a:solidFill>
                <a:srgbClr val="22222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anrope"/>
              <a:buChar char="●"/>
            </a:pPr>
            <a:r>
              <a:rPr lang="en">
                <a:solidFill>
                  <a:srgbClr val="222222"/>
                </a:solidFill>
                <a:latin typeface="Manrope"/>
                <a:ea typeface="Manrope"/>
                <a:cs typeface="Manrope"/>
                <a:sym typeface="Manrope"/>
              </a:rPr>
              <a:t>Descentralización</a:t>
            </a:r>
            <a:endParaRPr>
              <a:solidFill>
                <a:srgbClr val="22222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anrope"/>
              <a:buChar char="●"/>
            </a:pPr>
            <a:r>
              <a:rPr lang="en">
                <a:solidFill>
                  <a:srgbClr val="222222"/>
                </a:solidFill>
                <a:latin typeface="Manrope"/>
                <a:ea typeface="Manrope"/>
                <a:cs typeface="Manrope"/>
                <a:sym typeface="Manrope"/>
              </a:rPr>
              <a:t>Se basan en software libre</a:t>
            </a:r>
            <a:endParaRPr>
              <a:solidFill>
                <a:srgbClr val="22222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latin typeface="Manrope"/>
                <a:ea typeface="Manrope"/>
                <a:cs typeface="Manrope"/>
                <a:sym typeface="Manrope"/>
              </a:rPr>
              <a:t>La verdadera diferencia de estas aplicaciones se ve en el backend y màs específicamente en la forma en la que almacena la información</a:t>
            </a:r>
            <a:endParaRPr>
              <a:solidFill>
                <a:srgbClr val="22222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650" name="Google Shape;65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8275" y="2252575"/>
            <a:ext cx="3241450" cy="256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225" y="178748"/>
            <a:ext cx="1624099" cy="21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5" y="315176"/>
            <a:ext cx="1850599" cy="1741592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5"/>
          <p:cNvSpPr/>
          <p:nvPr/>
        </p:nvSpPr>
        <p:spPr>
          <a:xfrm>
            <a:off x="1965525" y="810600"/>
            <a:ext cx="5426700" cy="352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9E9E9E"/>
          </a:solidFill>
          <a:ln cap="flat" cmpd="sng" w="19050">
            <a:solidFill>
              <a:srgbClr val="98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latin typeface="Bebas Neue"/>
                <a:ea typeface="Bebas Neue"/>
                <a:cs typeface="Bebas Neue"/>
                <a:sym typeface="Bebas Neue"/>
              </a:rPr>
              <a:t>Blanco Peris, Pablo (2019) Interacción de un Smart contract con una app móvil. </a:t>
            </a:r>
            <a:endParaRPr sz="19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58" name="Google Shape;65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3061" y="1737325"/>
            <a:ext cx="3977874" cy="25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6"/>
          <p:cNvSpPr/>
          <p:nvPr/>
        </p:nvSpPr>
        <p:spPr>
          <a:xfrm>
            <a:off x="2133300" y="3334424"/>
            <a:ext cx="4877400" cy="548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6"/>
          <p:cNvSpPr/>
          <p:nvPr/>
        </p:nvSpPr>
        <p:spPr>
          <a:xfrm>
            <a:off x="4038900" y="1260376"/>
            <a:ext cx="1066200" cy="1066200"/>
          </a:xfrm>
          <a:prstGeom prst="roundRect">
            <a:avLst>
              <a:gd fmla="val 2737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6"/>
          <p:cNvSpPr txBox="1"/>
          <p:nvPr>
            <p:ph type="title"/>
          </p:nvPr>
        </p:nvSpPr>
        <p:spPr>
          <a:xfrm>
            <a:off x="954700" y="2871475"/>
            <a:ext cx="7644900" cy="4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Prospectiva (futuro de la tecnología)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6"/>
          <p:cNvSpPr txBox="1"/>
          <p:nvPr>
            <p:ph idx="2" type="title"/>
          </p:nvPr>
        </p:nvSpPr>
        <p:spPr>
          <a:xfrm>
            <a:off x="4114800" y="1448026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pic>
        <p:nvPicPr>
          <p:cNvPr id="667" name="Google Shape;6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75" y="116749"/>
            <a:ext cx="1846309" cy="24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692" y="2763200"/>
            <a:ext cx="1651033" cy="19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7"/>
          <p:cNvSpPr txBox="1"/>
          <p:nvPr>
            <p:ph idx="4"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Futuro</a:t>
            </a:r>
            <a:endParaRPr/>
          </a:p>
        </p:txBody>
      </p:sp>
      <p:sp>
        <p:nvSpPr>
          <p:cNvPr id="674" name="Google Shape;674;p57"/>
          <p:cNvSpPr txBox="1"/>
          <p:nvPr>
            <p:ph idx="2" type="title"/>
          </p:nvPr>
        </p:nvSpPr>
        <p:spPr>
          <a:xfrm>
            <a:off x="1057574" y="1455948"/>
            <a:ext cx="291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Soluciones</a:t>
            </a:r>
            <a:endParaRPr/>
          </a:p>
        </p:txBody>
      </p:sp>
      <p:sp>
        <p:nvSpPr>
          <p:cNvPr id="675" name="Google Shape;675;p57"/>
          <p:cNvSpPr txBox="1"/>
          <p:nvPr>
            <p:ph idx="1" type="subTitle"/>
          </p:nvPr>
        </p:nvSpPr>
        <p:spPr>
          <a:xfrm>
            <a:off x="785175" y="1571275"/>
            <a:ext cx="7311600" cy="29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Control verdadero</a:t>
            </a:r>
            <a:endParaRPr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Privilegios monetarios</a:t>
            </a:r>
            <a:endParaRPr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Conexiones p2p distribuidas</a:t>
            </a:r>
            <a:endParaRPr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Eliminación de intermediarios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6" name="Google Shape;6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225" y="178748"/>
            <a:ext cx="1624099" cy="21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5" y="315176"/>
            <a:ext cx="1850599" cy="174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9107" y="2638550"/>
            <a:ext cx="3109994" cy="17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674" y="1912926"/>
            <a:ext cx="3388226" cy="26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8"/>
          <p:cNvSpPr/>
          <p:nvPr/>
        </p:nvSpPr>
        <p:spPr>
          <a:xfrm>
            <a:off x="799350" y="4169670"/>
            <a:ext cx="2837700" cy="4176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8"/>
          <p:cNvSpPr txBox="1"/>
          <p:nvPr>
            <p:ph type="title"/>
          </p:nvPr>
        </p:nvSpPr>
        <p:spPr>
          <a:xfrm>
            <a:off x="743285" y="929475"/>
            <a:ext cx="4576500" cy="10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Gracias por su atención</a:t>
            </a:r>
            <a:endParaRPr sz="5900"/>
          </a:p>
        </p:txBody>
      </p:sp>
      <p:sp>
        <p:nvSpPr>
          <p:cNvPr id="686" name="Google Shape;686;p58"/>
          <p:cNvSpPr txBox="1"/>
          <p:nvPr/>
        </p:nvSpPr>
        <p:spPr>
          <a:xfrm>
            <a:off x="799350" y="4241370"/>
            <a:ext cx="2837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Please keep this slide for attribution</a:t>
            </a:r>
            <a:endParaRPr sz="12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687" name="Google Shape;68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411425" y="615710"/>
            <a:ext cx="2028725" cy="1909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1450" y="2146261"/>
            <a:ext cx="1846309" cy="248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9"/>
          <p:cNvSpPr txBox="1"/>
          <p:nvPr/>
        </p:nvSpPr>
        <p:spPr>
          <a:xfrm>
            <a:off x="864950" y="484375"/>
            <a:ext cx="563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Referencias</a:t>
            </a:r>
            <a:endParaRPr sz="21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94" name="Google Shape;694;p59"/>
          <p:cNvSpPr txBox="1"/>
          <p:nvPr/>
        </p:nvSpPr>
        <p:spPr>
          <a:xfrm>
            <a:off x="922600" y="1037925"/>
            <a:ext cx="7404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Referencias</a:t>
            </a:r>
            <a:endParaRPr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NextCity Labs. (2021, 22 julio). ¿Por qué importan los contratos inteligentes? Recuperado 6 de septiembre de 2022, de https://nextcitylabs.com/global/en/por-que-importan-los-contratos-inteligentes/</a:t>
            </a:r>
            <a:endParaRPr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Beillini, M. (2021, 16 noviembre). Contratos Inteligentes: qué son, cómo funcionan y sus áreas de aplicación. Innovación Digital 360. Recuperado 7 de septiembre de 2022, de https://www.innovaciondigital360.com/blockchain/contratos-inteligentes-que-son-como-funcionan-y-sus-areas-de-aplicacion/</a:t>
            </a:r>
            <a:endParaRPr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Smart contracts: contratos inteligentes para formalizar acuerdos en la era digital. (2021, 22 abril). Iberdrola. Recuperado 7 de septiembre de 2022, de https://www.iberdrola.com/innovacion/smart-contracts#:%7E:text=Los%20contratos%20inteligentes%20se%20ejecutan,que%20automatiza%20pagos%20y%20contrapartidas</a:t>
            </a:r>
            <a:endParaRPr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Molano, N. A. (2022, 27 abril). Claves para entender la tecnología ‘blockchain’. BBVA NOTICIAS. Recuperado 7 de septiembre de 2022, de https://www.bbva.com/es/claves-para-entender-la-tecnologia-blockchain/</a:t>
            </a:r>
            <a:endParaRPr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0"/>
          <p:cNvSpPr txBox="1"/>
          <p:nvPr/>
        </p:nvSpPr>
        <p:spPr>
          <a:xfrm>
            <a:off x="864950" y="484375"/>
            <a:ext cx="563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Referencias</a:t>
            </a:r>
            <a:endParaRPr sz="21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700" name="Google Shape;700;p60"/>
          <p:cNvSpPr txBox="1"/>
          <p:nvPr/>
        </p:nvSpPr>
        <p:spPr>
          <a:xfrm>
            <a:off x="922600" y="1037925"/>
            <a:ext cx="74040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</a:rPr>
              <a:t>¿Qué es la tecnología de blockchain? - IBM Blockchain | IBM</a:t>
            </a:r>
            <a:r>
              <a:rPr lang="en" sz="1200">
                <a:solidFill>
                  <a:schemeClr val="lt1"/>
                </a:solidFill>
              </a:rPr>
              <a:t>. (s. f.). Recuperado 7 de septiembre de 2022, de </a:t>
            </a:r>
            <a:r>
              <a:rPr lang="en" sz="12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https://www.ibm.com/mx-es/topics/what-is-blockchain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Blanco Peris, Pablo (2019) Interacción de un Smart contract con una app móvil. Recuperado 7 de septiembre de 2022, de </a:t>
            </a:r>
            <a:r>
              <a:rPr lang="en" sz="12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https://eprints.ucm.es/id/eprint/57087/1/PabloBlancoPeris.pdf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ESIC. Contratos Inteligentes: qué son, orígenes y principales aplicaciones. Recuperado el día 8 de septiembre de 2022 de: </a:t>
            </a:r>
            <a:r>
              <a:rPr lang="en" sz="12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https://www.esic.edu/rethink/tecnologia/contratos-inteligentes-que-son-origenes-y-principales-aplicaciones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Soler Presas, Ana. LOS CONTRATOS INTELIGENTES: CONCEPTO, TRANSCENDENCIA JURÍDICA Y ALTERNATIVAS LEGALES TRADICIONALES DEL ORDENAMIENTO JURÍDICO ESPAÑOL. Recuperado el día 8 de septiembre de 2022 de: </a:t>
            </a:r>
            <a:r>
              <a:rPr lang="en" sz="12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https://repositorio.comillas.edu/xmlui/bitstream/handle/11531/29418/TFG-Navarro%20Urosa%2C%20Marta%20MariIa.pdf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Universidad de Alcalá. Historia de los Smart Contracts. Recuperado el día 8 de septiembre de 2022 de: </a:t>
            </a:r>
            <a:r>
              <a:rPr lang="en" sz="12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https://masterethereum.com/historia-smart-contracts/#:~:text=%C2%BFCu%C3%A1ndo%20surgieron%20los%20Smart%20Contracts,limitaciones%20tecnol%C3%B3gicas%20de%20ese%20momento</a:t>
            </a:r>
            <a:r>
              <a:rPr lang="en" sz="1200">
                <a:solidFill>
                  <a:schemeClr val="lt1"/>
                </a:solidFill>
              </a:rPr>
              <a:t>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6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/>
          <p:nvPr/>
        </p:nvSpPr>
        <p:spPr>
          <a:xfrm>
            <a:off x="2133300" y="3334424"/>
            <a:ext cx="4877400" cy="548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6"/>
          <p:cNvSpPr/>
          <p:nvPr/>
        </p:nvSpPr>
        <p:spPr>
          <a:xfrm>
            <a:off x="4038900" y="1260376"/>
            <a:ext cx="1066200" cy="1066200"/>
          </a:xfrm>
          <a:prstGeom prst="roundRect">
            <a:avLst>
              <a:gd fmla="val 2737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6"/>
          <p:cNvSpPr txBox="1"/>
          <p:nvPr>
            <p:ph type="title"/>
          </p:nvPr>
        </p:nvSpPr>
        <p:spPr>
          <a:xfrm>
            <a:off x="1820100" y="2550902"/>
            <a:ext cx="55038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450" name="Google Shape;450;p36"/>
          <p:cNvSpPr txBox="1"/>
          <p:nvPr>
            <p:ph idx="2" type="title"/>
          </p:nvPr>
        </p:nvSpPr>
        <p:spPr>
          <a:xfrm>
            <a:off x="4114800" y="1448026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451" name="Google Shape;4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75" y="116749"/>
            <a:ext cx="1846309" cy="24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692" y="2763200"/>
            <a:ext cx="1651033" cy="19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7"/>
          <p:cNvSpPr txBox="1"/>
          <p:nvPr>
            <p:ph type="title"/>
          </p:nvPr>
        </p:nvSpPr>
        <p:spPr>
          <a:xfrm>
            <a:off x="1363175" y="517277"/>
            <a:ext cx="65295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¿Qué es  Blockchain?</a:t>
            </a:r>
            <a:endParaRPr sz="2000"/>
          </a:p>
        </p:txBody>
      </p:sp>
      <p:sp>
        <p:nvSpPr>
          <p:cNvPr id="458" name="Google Shape;458;p37"/>
          <p:cNvSpPr txBox="1"/>
          <p:nvPr>
            <p:ph idx="1" type="subTitle"/>
          </p:nvPr>
        </p:nvSpPr>
        <p:spPr>
          <a:xfrm>
            <a:off x="1307550" y="1497900"/>
            <a:ext cx="4831200" cy="31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ecnología que registra y comparte datos a través de una red, de manera muy similar a lo que hace el internet.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Caracteristicas</a:t>
            </a:r>
            <a:r>
              <a:rPr lang="en"/>
              <a:t>: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Inmutable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Anonima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Segura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Distribuida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325" y="200285"/>
            <a:ext cx="2028725" cy="1909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738" y="3628426"/>
            <a:ext cx="771525" cy="11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0900" y="2765099"/>
            <a:ext cx="2700450" cy="193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/>
          <p:nvPr>
            <p:ph type="title"/>
          </p:nvPr>
        </p:nvSpPr>
        <p:spPr>
          <a:xfrm>
            <a:off x="212475" y="215125"/>
            <a:ext cx="2661300" cy="6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</a:t>
            </a:r>
            <a:r>
              <a:rPr lang="en"/>
              <a:t>de blockchain</a:t>
            </a:r>
            <a:endParaRPr/>
          </a:p>
        </p:txBody>
      </p:sp>
      <p:pic>
        <p:nvPicPr>
          <p:cNvPr id="467" name="Google Shape;4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500" y="2563249"/>
            <a:ext cx="1846309" cy="24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438" y="215126"/>
            <a:ext cx="771525" cy="11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8"/>
          <p:cNvSpPr/>
          <p:nvPr/>
        </p:nvSpPr>
        <p:spPr>
          <a:xfrm>
            <a:off x="3432548" y="1701600"/>
            <a:ext cx="156156" cy="156190"/>
          </a:xfrm>
          <a:custGeom>
            <a:rect b="b" l="l" r="r" t="t"/>
            <a:pathLst>
              <a:path extrusionOk="0" h="4523" w="4522">
                <a:moveTo>
                  <a:pt x="2026" y="1"/>
                </a:moveTo>
                <a:lnTo>
                  <a:pt x="1804" y="50"/>
                </a:lnTo>
                <a:lnTo>
                  <a:pt x="1606" y="100"/>
                </a:lnTo>
                <a:lnTo>
                  <a:pt x="1384" y="174"/>
                </a:lnTo>
                <a:lnTo>
                  <a:pt x="1186" y="273"/>
                </a:lnTo>
                <a:lnTo>
                  <a:pt x="1013" y="371"/>
                </a:lnTo>
                <a:lnTo>
                  <a:pt x="840" y="520"/>
                </a:lnTo>
                <a:lnTo>
                  <a:pt x="667" y="668"/>
                </a:lnTo>
                <a:lnTo>
                  <a:pt x="519" y="816"/>
                </a:lnTo>
                <a:lnTo>
                  <a:pt x="395" y="989"/>
                </a:lnTo>
                <a:lnTo>
                  <a:pt x="272" y="1187"/>
                </a:lnTo>
                <a:lnTo>
                  <a:pt x="198" y="1385"/>
                </a:lnTo>
                <a:lnTo>
                  <a:pt x="99" y="1582"/>
                </a:lnTo>
                <a:lnTo>
                  <a:pt x="49" y="1805"/>
                </a:lnTo>
                <a:lnTo>
                  <a:pt x="25" y="2027"/>
                </a:lnTo>
                <a:lnTo>
                  <a:pt x="0" y="2249"/>
                </a:lnTo>
                <a:lnTo>
                  <a:pt x="25" y="2496"/>
                </a:lnTo>
                <a:lnTo>
                  <a:pt x="49" y="2719"/>
                </a:lnTo>
                <a:lnTo>
                  <a:pt x="99" y="2916"/>
                </a:lnTo>
                <a:lnTo>
                  <a:pt x="198" y="3139"/>
                </a:lnTo>
                <a:lnTo>
                  <a:pt x="272" y="3336"/>
                </a:lnTo>
                <a:lnTo>
                  <a:pt x="395" y="3509"/>
                </a:lnTo>
                <a:lnTo>
                  <a:pt x="519" y="3682"/>
                </a:lnTo>
                <a:lnTo>
                  <a:pt x="667" y="3855"/>
                </a:lnTo>
                <a:lnTo>
                  <a:pt x="840" y="4004"/>
                </a:lnTo>
                <a:lnTo>
                  <a:pt x="1013" y="4127"/>
                </a:lnTo>
                <a:lnTo>
                  <a:pt x="1186" y="4251"/>
                </a:lnTo>
                <a:lnTo>
                  <a:pt x="1384" y="4350"/>
                </a:lnTo>
                <a:lnTo>
                  <a:pt x="1606" y="4424"/>
                </a:lnTo>
                <a:lnTo>
                  <a:pt x="1804" y="4473"/>
                </a:lnTo>
                <a:lnTo>
                  <a:pt x="2026" y="4498"/>
                </a:lnTo>
                <a:lnTo>
                  <a:pt x="2273" y="4522"/>
                </a:lnTo>
                <a:lnTo>
                  <a:pt x="2496" y="4498"/>
                </a:lnTo>
                <a:lnTo>
                  <a:pt x="2718" y="4473"/>
                </a:lnTo>
                <a:lnTo>
                  <a:pt x="2940" y="4424"/>
                </a:lnTo>
                <a:lnTo>
                  <a:pt x="3138" y="4350"/>
                </a:lnTo>
                <a:lnTo>
                  <a:pt x="3336" y="4251"/>
                </a:lnTo>
                <a:lnTo>
                  <a:pt x="3533" y="4127"/>
                </a:lnTo>
                <a:lnTo>
                  <a:pt x="3706" y="4004"/>
                </a:lnTo>
                <a:lnTo>
                  <a:pt x="3854" y="3855"/>
                </a:lnTo>
                <a:lnTo>
                  <a:pt x="4003" y="3682"/>
                </a:lnTo>
                <a:lnTo>
                  <a:pt x="4151" y="3509"/>
                </a:lnTo>
                <a:lnTo>
                  <a:pt x="4250" y="3336"/>
                </a:lnTo>
                <a:lnTo>
                  <a:pt x="4349" y="3139"/>
                </a:lnTo>
                <a:lnTo>
                  <a:pt x="4423" y="2916"/>
                </a:lnTo>
                <a:lnTo>
                  <a:pt x="4472" y="2719"/>
                </a:lnTo>
                <a:lnTo>
                  <a:pt x="4522" y="2496"/>
                </a:lnTo>
                <a:lnTo>
                  <a:pt x="4522" y="2249"/>
                </a:lnTo>
                <a:lnTo>
                  <a:pt x="4522" y="2027"/>
                </a:lnTo>
                <a:lnTo>
                  <a:pt x="4472" y="1805"/>
                </a:lnTo>
                <a:lnTo>
                  <a:pt x="4423" y="1582"/>
                </a:lnTo>
                <a:lnTo>
                  <a:pt x="4349" y="1385"/>
                </a:lnTo>
                <a:lnTo>
                  <a:pt x="4250" y="1187"/>
                </a:lnTo>
                <a:lnTo>
                  <a:pt x="4151" y="989"/>
                </a:lnTo>
                <a:lnTo>
                  <a:pt x="4003" y="816"/>
                </a:lnTo>
                <a:lnTo>
                  <a:pt x="3854" y="668"/>
                </a:lnTo>
                <a:lnTo>
                  <a:pt x="3706" y="520"/>
                </a:lnTo>
                <a:lnTo>
                  <a:pt x="3533" y="371"/>
                </a:lnTo>
                <a:lnTo>
                  <a:pt x="3336" y="273"/>
                </a:lnTo>
                <a:lnTo>
                  <a:pt x="3138" y="174"/>
                </a:lnTo>
                <a:lnTo>
                  <a:pt x="2940" y="100"/>
                </a:lnTo>
                <a:lnTo>
                  <a:pt x="2718" y="50"/>
                </a:lnTo>
                <a:lnTo>
                  <a:pt x="24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8"/>
          <p:cNvSpPr/>
          <p:nvPr/>
        </p:nvSpPr>
        <p:spPr>
          <a:xfrm>
            <a:off x="2027214" y="2015612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53" y="25"/>
                </a:lnTo>
                <a:lnTo>
                  <a:pt x="3880" y="75"/>
                </a:lnTo>
                <a:lnTo>
                  <a:pt x="3732" y="149"/>
                </a:lnTo>
                <a:lnTo>
                  <a:pt x="3583" y="272"/>
                </a:lnTo>
                <a:lnTo>
                  <a:pt x="248" y="3583"/>
                </a:lnTo>
                <a:lnTo>
                  <a:pt x="149" y="3731"/>
                </a:lnTo>
                <a:lnTo>
                  <a:pt x="75" y="3880"/>
                </a:lnTo>
                <a:lnTo>
                  <a:pt x="26" y="4053"/>
                </a:lnTo>
                <a:lnTo>
                  <a:pt x="1" y="4226"/>
                </a:lnTo>
                <a:lnTo>
                  <a:pt x="26" y="4374"/>
                </a:lnTo>
                <a:lnTo>
                  <a:pt x="75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42"/>
                </a:lnTo>
                <a:lnTo>
                  <a:pt x="544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11" y="5041"/>
                </a:lnTo>
                <a:lnTo>
                  <a:pt x="1360" y="4942"/>
                </a:lnTo>
                <a:lnTo>
                  <a:pt x="1508" y="4843"/>
                </a:lnTo>
                <a:lnTo>
                  <a:pt x="4844" y="1508"/>
                </a:lnTo>
                <a:lnTo>
                  <a:pt x="4942" y="1384"/>
                </a:lnTo>
                <a:lnTo>
                  <a:pt x="5017" y="1211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7" y="569"/>
                </a:lnTo>
                <a:lnTo>
                  <a:pt x="4942" y="396"/>
                </a:lnTo>
                <a:lnTo>
                  <a:pt x="4844" y="272"/>
                </a:lnTo>
                <a:lnTo>
                  <a:pt x="4695" y="149"/>
                </a:lnTo>
                <a:lnTo>
                  <a:pt x="4547" y="75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0450" y="267400"/>
            <a:ext cx="4680800" cy="46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9"/>
          <p:cNvSpPr txBox="1"/>
          <p:nvPr>
            <p:ph type="title"/>
          </p:nvPr>
        </p:nvSpPr>
        <p:spPr>
          <a:xfrm>
            <a:off x="286300" y="211825"/>
            <a:ext cx="3806100" cy="13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¿Cómo trabaja Blockchain?</a:t>
            </a:r>
            <a:endParaRPr sz="3000"/>
          </a:p>
        </p:txBody>
      </p:sp>
      <p:pic>
        <p:nvPicPr>
          <p:cNvPr id="477" name="Google Shape;4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807" y="3808790"/>
            <a:ext cx="1723543" cy="1334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125" y="1666022"/>
            <a:ext cx="6430775" cy="23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0"/>
          <p:cNvSpPr txBox="1"/>
          <p:nvPr>
            <p:ph type="title"/>
          </p:nvPr>
        </p:nvSpPr>
        <p:spPr>
          <a:xfrm>
            <a:off x="369025" y="382850"/>
            <a:ext cx="7021800" cy="6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funciona Blockchain?</a:t>
            </a:r>
            <a:endParaRPr/>
          </a:p>
        </p:txBody>
      </p:sp>
      <p:pic>
        <p:nvPicPr>
          <p:cNvPr id="484" name="Google Shape;4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500" y="2563249"/>
            <a:ext cx="1846309" cy="24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438" y="215126"/>
            <a:ext cx="771525" cy="11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0"/>
          <p:cNvSpPr/>
          <p:nvPr/>
        </p:nvSpPr>
        <p:spPr>
          <a:xfrm>
            <a:off x="3432548" y="1701600"/>
            <a:ext cx="156156" cy="156190"/>
          </a:xfrm>
          <a:custGeom>
            <a:rect b="b" l="l" r="r" t="t"/>
            <a:pathLst>
              <a:path extrusionOk="0" h="4523" w="4522">
                <a:moveTo>
                  <a:pt x="2026" y="1"/>
                </a:moveTo>
                <a:lnTo>
                  <a:pt x="1804" y="50"/>
                </a:lnTo>
                <a:lnTo>
                  <a:pt x="1606" y="100"/>
                </a:lnTo>
                <a:lnTo>
                  <a:pt x="1384" y="174"/>
                </a:lnTo>
                <a:lnTo>
                  <a:pt x="1186" y="273"/>
                </a:lnTo>
                <a:lnTo>
                  <a:pt x="1013" y="371"/>
                </a:lnTo>
                <a:lnTo>
                  <a:pt x="840" y="520"/>
                </a:lnTo>
                <a:lnTo>
                  <a:pt x="667" y="668"/>
                </a:lnTo>
                <a:lnTo>
                  <a:pt x="519" y="816"/>
                </a:lnTo>
                <a:lnTo>
                  <a:pt x="395" y="989"/>
                </a:lnTo>
                <a:lnTo>
                  <a:pt x="272" y="1187"/>
                </a:lnTo>
                <a:lnTo>
                  <a:pt x="198" y="1385"/>
                </a:lnTo>
                <a:lnTo>
                  <a:pt x="99" y="1582"/>
                </a:lnTo>
                <a:lnTo>
                  <a:pt x="49" y="1805"/>
                </a:lnTo>
                <a:lnTo>
                  <a:pt x="25" y="2027"/>
                </a:lnTo>
                <a:lnTo>
                  <a:pt x="0" y="2249"/>
                </a:lnTo>
                <a:lnTo>
                  <a:pt x="25" y="2496"/>
                </a:lnTo>
                <a:lnTo>
                  <a:pt x="49" y="2719"/>
                </a:lnTo>
                <a:lnTo>
                  <a:pt x="99" y="2916"/>
                </a:lnTo>
                <a:lnTo>
                  <a:pt x="198" y="3139"/>
                </a:lnTo>
                <a:lnTo>
                  <a:pt x="272" y="3336"/>
                </a:lnTo>
                <a:lnTo>
                  <a:pt x="395" y="3509"/>
                </a:lnTo>
                <a:lnTo>
                  <a:pt x="519" y="3682"/>
                </a:lnTo>
                <a:lnTo>
                  <a:pt x="667" y="3855"/>
                </a:lnTo>
                <a:lnTo>
                  <a:pt x="840" y="4004"/>
                </a:lnTo>
                <a:lnTo>
                  <a:pt x="1013" y="4127"/>
                </a:lnTo>
                <a:lnTo>
                  <a:pt x="1186" y="4251"/>
                </a:lnTo>
                <a:lnTo>
                  <a:pt x="1384" y="4350"/>
                </a:lnTo>
                <a:lnTo>
                  <a:pt x="1606" y="4424"/>
                </a:lnTo>
                <a:lnTo>
                  <a:pt x="1804" y="4473"/>
                </a:lnTo>
                <a:lnTo>
                  <a:pt x="2026" y="4498"/>
                </a:lnTo>
                <a:lnTo>
                  <a:pt x="2273" y="4522"/>
                </a:lnTo>
                <a:lnTo>
                  <a:pt x="2496" y="4498"/>
                </a:lnTo>
                <a:lnTo>
                  <a:pt x="2718" y="4473"/>
                </a:lnTo>
                <a:lnTo>
                  <a:pt x="2940" y="4424"/>
                </a:lnTo>
                <a:lnTo>
                  <a:pt x="3138" y="4350"/>
                </a:lnTo>
                <a:lnTo>
                  <a:pt x="3336" y="4251"/>
                </a:lnTo>
                <a:lnTo>
                  <a:pt x="3533" y="4127"/>
                </a:lnTo>
                <a:lnTo>
                  <a:pt x="3706" y="4004"/>
                </a:lnTo>
                <a:lnTo>
                  <a:pt x="3854" y="3855"/>
                </a:lnTo>
                <a:lnTo>
                  <a:pt x="4003" y="3682"/>
                </a:lnTo>
                <a:lnTo>
                  <a:pt x="4151" y="3509"/>
                </a:lnTo>
                <a:lnTo>
                  <a:pt x="4250" y="3336"/>
                </a:lnTo>
                <a:lnTo>
                  <a:pt x="4349" y="3139"/>
                </a:lnTo>
                <a:lnTo>
                  <a:pt x="4423" y="2916"/>
                </a:lnTo>
                <a:lnTo>
                  <a:pt x="4472" y="2719"/>
                </a:lnTo>
                <a:lnTo>
                  <a:pt x="4522" y="2496"/>
                </a:lnTo>
                <a:lnTo>
                  <a:pt x="4522" y="2249"/>
                </a:lnTo>
                <a:lnTo>
                  <a:pt x="4522" y="2027"/>
                </a:lnTo>
                <a:lnTo>
                  <a:pt x="4472" y="1805"/>
                </a:lnTo>
                <a:lnTo>
                  <a:pt x="4423" y="1582"/>
                </a:lnTo>
                <a:lnTo>
                  <a:pt x="4349" y="1385"/>
                </a:lnTo>
                <a:lnTo>
                  <a:pt x="4250" y="1187"/>
                </a:lnTo>
                <a:lnTo>
                  <a:pt x="4151" y="989"/>
                </a:lnTo>
                <a:lnTo>
                  <a:pt x="4003" y="816"/>
                </a:lnTo>
                <a:lnTo>
                  <a:pt x="3854" y="668"/>
                </a:lnTo>
                <a:lnTo>
                  <a:pt x="3706" y="520"/>
                </a:lnTo>
                <a:lnTo>
                  <a:pt x="3533" y="371"/>
                </a:lnTo>
                <a:lnTo>
                  <a:pt x="3336" y="273"/>
                </a:lnTo>
                <a:lnTo>
                  <a:pt x="3138" y="174"/>
                </a:lnTo>
                <a:lnTo>
                  <a:pt x="2940" y="100"/>
                </a:lnTo>
                <a:lnTo>
                  <a:pt x="2718" y="50"/>
                </a:lnTo>
                <a:lnTo>
                  <a:pt x="24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0"/>
          <p:cNvSpPr/>
          <p:nvPr/>
        </p:nvSpPr>
        <p:spPr>
          <a:xfrm>
            <a:off x="2027214" y="2015612"/>
            <a:ext cx="175805" cy="175805"/>
          </a:xfrm>
          <a:custGeom>
            <a:rect b="b" l="l" r="r" t="t"/>
            <a:pathLst>
              <a:path extrusionOk="0" h="5091" w="5091">
                <a:moveTo>
                  <a:pt x="4201" y="0"/>
                </a:moveTo>
                <a:lnTo>
                  <a:pt x="4053" y="25"/>
                </a:lnTo>
                <a:lnTo>
                  <a:pt x="3880" y="75"/>
                </a:lnTo>
                <a:lnTo>
                  <a:pt x="3732" y="149"/>
                </a:lnTo>
                <a:lnTo>
                  <a:pt x="3583" y="272"/>
                </a:lnTo>
                <a:lnTo>
                  <a:pt x="248" y="3583"/>
                </a:lnTo>
                <a:lnTo>
                  <a:pt x="149" y="3731"/>
                </a:lnTo>
                <a:lnTo>
                  <a:pt x="75" y="3880"/>
                </a:lnTo>
                <a:lnTo>
                  <a:pt x="26" y="4053"/>
                </a:lnTo>
                <a:lnTo>
                  <a:pt x="1" y="4226"/>
                </a:lnTo>
                <a:lnTo>
                  <a:pt x="26" y="4374"/>
                </a:lnTo>
                <a:lnTo>
                  <a:pt x="75" y="4547"/>
                </a:lnTo>
                <a:lnTo>
                  <a:pt x="149" y="4695"/>
                </a:lnTo>
                <a:lnTo>
                  <a:pt x="248" y="4843"/>
                </a:lnTo>
                <a:lnTo>
                  <a:pt x="396" y="4942"/>
                </a:lnTo>
                <a:lnTo>
                  <a:pt x="544" y="5041"/>
                </a:lnTo>
                <a:lnTo>
                  <a:pt x="717" y="5090"/>
                </a:lnTo>
                <a:lnTo>
                  <a:pt x="1063" y="5090"/>
                </a:lnTo>
                <a:lnTo>
                  <a:pt x="1211" y="5041"/>
                </a:lnTo>
                <a:lnTo>
                  <a:pt x="1360" y="4942"/>
                </a:lnTo>
                <a:lnTo>
                  <a:pt x="1508" y="4843"/>
                </a:lnTo>
                <a:lnTo>
                  <a:pt x="4844" y="1508"/>
                </a:lnTo>
                <a:lnTo>
                  <a:pt x="4942" y="1384"/>
                </a:lnTo>
                <a:lnTo>
                  <a:pt x="5017" y="1211"/>
                </a:lnTo>
                <a:lnTo>
                  <a:pt x="5066" y="1063"/>
                </a:lnTo>
                <a:lnTo>
                  <a:pt x="5091" y="890"/>
                </a:lnTo>
                <a:lnTo>
                  <a:pt x="5066" y="717"/>
                </a:lnTo>
                <a:lnTo>
                  <a:pt x="5017" y="569"/>
                </a:lnTo>
                <a:lnTo>
                  <a:pt x="4942" y="396"/>
                </a:lnTo>
                <a:lnTo>
                  <a:pt x="4844" y="272"/>
                </a:lnTo>
                <a:lnTo>
                  <a:pt x="4695" y="149"/>
                </a:lnTo>
                <a:lnTo>
                  <a:pt x="4547" y="75"/>
                </a:lnTo>
                <a:lnTo>
                  <a:pt x="4374" y="25"/>
                </a:lnTo>
                <a:lnTo>
                  <a:pt x="42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40"/>
          <p:cNvPicPr preferRelativeResize="0"/>
          <p:nvPr/>
        </p:nvPicPr>
        <p:blipFill rotWithShape="1">
          <a:blip r:embed="rId5">
            <a:alphaModFix/>
          </a:blip>
          <a:srcRect b="0" l="0" r="0" t="14500"/>
          <a:stretch/>
        </p:blipFill>
        <p:spPr>
          <a:xfrm>
            <a:off x="2027225" y="1214151"/>
            <a:ext cx="5640975" cy="27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1"/>
          <p:cNvSpPr txBox="1"/>
          <p:nvPr>
            <p:ph type="title"/>
          </p:nvPr>
        </p:nvSpPr>
        <p:spPr>
          <a:xfrm>
            <a:off x="286300" y="211825"/>
            <a:ext cx="3806100" cy="13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¿Smart Contracts?</a:t>
            </a:r>
            <a:endParaRPr sz="3000"/>
          </a:p>
        </p:txBody>
      </p:sp>
      <p:sp>
        <p:nvSpPr>
          <p:cNvPr id="494" name="Google Shape;494;p41"/>
          <p:cNvSpPr txBox="1"/>
          <p:nvPr/>
        </p:nvSpPr>
        <p:spPr>
          <a:xfrm>
            <a:off x="682075" y="1274700"/>
            <a:ext cx="733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ulish"/>
                <a:ea typeface="Mulish"/>
                <a:cs typeface="Mulish"/>
                <a:sym typeface="Mulish"/>
              </a:rPr>
              <a:t>Un contrato inteligente es una pequeña aplicación que se puede ejecutar por sí misma y obligar a cumplir ciertas reglas.</a:t>
            </a:r>
            <a:endParaRPr sz="1800"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495" name="Google Shape;495;p41"/>
          <p:cNvPicPr preferRelativeResize="0"/>
          <p:nvPr/>
        </p:nvPicPr>
        <p:blipFill rotWithShape="1">
          <a:blip r:embed="rId3">
            <a:alphaModFix/>
          </a:blip>
          <a:srcRect b="31777" l="12030" r="14120" t="0"/>
          <a:stretch/>
        </p:blipFill>
        <p:spPr>
          <a:xfrm>
            <a:off x="5702575" y="2948725"/>
            <a:ext cx="3018998" cy="17139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1"/>
          <p:cNvSpPr txBox="1"/>
          <p:nvPr>
            <p:ph type="title"/>
          </p:nvPr>
        </p:nvSpPr>
        <p:spPr>
          <a:xfrm>
            <a:off x="349250" y="2013600"/>
            <a:ext cx="3806100" cy="13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Beneficios</a:t>
            </a:r>
            <a:endParaRPr sz="3000"/>
          </a:p>
        </p:txBody>
      </p:sp>
      <p:sp>
        <p:nvSpPr>
          <p:cNvPr id="497" name="Google Shape;497;p41"/>
          <p:cNvSpPr txBox="1"/>
          <p:nvPr/>
        </p:nvSpPr>
        <p:spPr>
          <a:xfrm>
            <a:off x="1721950" y="3175550"/>
            <a:ext cx="3231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"/>
              <a:buAutoNum type="arabicPeriod"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Seguro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"/>
              <a:buAutoNum type="arabicPeriod"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Autónomo 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"/>
              <a:buAutoNum type="arabicPeriod"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Sin interrupciones 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"/>
              <a:buAutoNum type="arabicPeriod"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Economico 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lish"/>
              <a:buAutoNum type="arabicPeriod"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Exacto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2"/>
          <p:cNvSpPr txBox="1"/>
          <p:nvPr>
            <p:ph type="title"/>
          </p:nvPr>
        </p:nvSpPr>
        <p:spPr>
          <a:xfrm>
            <a:off x="1360825" y="1865975"/>
            <a:ext cx="59871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 histórico</a:t>
            </a:r>
            <a:endParaRPr/>
          </a:p>
        </p:txBody>
      </p:sp>
      <p:pic>
        <p:nvPicPr>
          <p:cNvPr id="503" name="Google Shape;5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75" y="116749"/>
            <a:ext cx="1846309" cy="24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692" y="2763200"/>
            <a:ext cx="1651033" cy="19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ockchain Company Profile by Slidesgo">
  <a:themeElements>
    <a:clrScheme name="Simple Light">
      <a:dk1>
        <a:srgbClr val="1D1D1D"/>
      </a:dk1>
      <a:lt1>
        <a:srgbClr val="FFFFFF"/>
      </a:lt1>
      <a:dk2>
        <a:srgbClr val="E46458"/>
      </a:dk2>
      <a:lt2>
        <a:srgbClr val="F0F0F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